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11.fntdata" ContentType="application/x-fontdata"/>
  <Override PartName="/ppt/fonts/font12.fntdata" ContentType="application/x-fontdata"/>
  <Override PartName="/ppt/fonts/font13.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56" r:id="rId3"/>
  </p:sldMasterIdLst>
  <p:notesMasterIdLst>
    <p:notesMasterId r:id="rId5"/>
  </p:notesMasterIdLst>
  <p:sldIdLst>
    <p:sldId id="256" r:id="rId4"/>
    <p:sldId id="258" r:id="rId6"/>
    <p:sldId id="259" r:id="rId7"/>
    <p:sldId id="266" r:id="rId8"/>
    <p:sldId id="267" r:id="rId9"/>
    <p:sldId id="268" r:id="rId10"/>
    <p:sldId id="274" r:id="rId11"/>
    <p:sldId id="265" r:id="rId12"/>
    <p:sldId id="261" r:id="rId13"/>
    <p:sldId id="269" r:id="rId14"/>
    <p:sldId id="262" r:id="rId15"/>
    <p:sldId id="263" r:id="rId16"/>
    <p:sldId id="275" r:id="rId17"/>
    <p:sldId id="279" r:id="rId18"/>
    <p:sldId id="280" r:id="rId19"/>
    <p:sldId id="281" r:id="rId20"/>
    <p:sldId id="282" r:id="rId21"/>
    <p:sldId id="283" r:id="rId22"/>
    <p:sldId id="284" r:id="rId23"/>
    <p:sldId id="286" r:id="rId24"/>
    <p:sldId id="288" r:id="rId25"/>
  </p:sldIdLst>
  <p:sldSz cx="12192000" cy="6858000"/>
  <p:notesSz cx="6858000" cy="9144000"/>
  <p:embeddedFontLst>
    <p:embeddedFont>
      <p:font typeface="Poppins" panose="020B0704020202020204"/>
      <p:bold r:id="rId29"/>
      <p:boldItalic r:id="rId30"/>
    </p:embeddedFont>
    <p:embeddedFont>
      <p:font typeface="Calibri" panose="020F0502020204030204"/>
      <p:regular r:id="rId31"/>
      <p:bold r:id="rId32"/>
      <p:italic r:id="rId33"/>
      <p:boldItalic r:id="rId34"/>
    </p:embeddedFont>
    <p:embeddedFont>
      <p:font typeface="Helvetica Neue" panose="020B0704020202020204"/>
      <p:bold r:id="rId35"/>
      <p:boldItalic r:id="rId36"/>
    </p:embeddedFont>
    <p:embeddedFont>
      <p:font typeface="Calibri" panose="020F0502020204030204" pitchFamily="34" charset="0"/>
      <p:regular r:id="rId37"/>
      <p:bold r:id="rId38"/>
      <p:italic r:id="rId39"/>
      <p:boldItalic r:id="rId40"/>
    </p:embeddedFont>
    <p:embeddedFont>
      <p:font typeface="Georgia" panose="02040502050405020303"/>
      <p:regular r:id="rId4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94"/>
  </p:normalViewPr>
  <p:slideViewPr>
    <p:cSldViewPr snapToGrid="0">
      <p:cViewPr varScale="1">
        <p:scale>
          <a:sx n="67" d="100"/>
          <a:sy n="67" d="100"/>
        </p:scale>
        <p:origin x="834" y="2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notesMaster" Target="notesMasters/notesMaster1.xml"/><Relationship Id="rId41" Type="http://schemas.openxmlformats.org/officeDocument/2006/relationships/font" Target="fonts/font13.fntdata"/><Relationship Id="rId40" Type="http://schemas.openxmlformats.org/officeDocument/2006/relationships/font" Target="fonts/font12.fntdata"/><Relationship Id="rId4" Type="http://schemas.openxmlformats.org/officeDocument/2006/relationships/slide" Target="slides/slide1.xml"/><Relationship Id="rId39" Type="http://schemas.openxmlformats.org/officeDocument/2006/relationships/font" Target="fonts/font11.fntdata"/><Relationship Id="rId38" Type="http://schemas.openxmlformats.org/officeDocument/2006/relationships/font" Target="fonts/font10.fntdata"/><Relationship Id="rId37" Type="http://schemas.openxmlformats.org/officeDocument/2006/relationships/font" Target="fonts/font9.fntdata"/><Relationship Id="rId36" Type="http://schemas.openxmlformats.org/officeDocument/2006/relationships/font" Target="fonts/font8.fntdata"/><Relationship Id="rId35" Type="http://schemas.openxmlformats.org/officeDocument/2006/relationships/font" Target="fonts/font7.fntdata"/><Relationship Id="rId34" Type="http://schemas.openxmlformats.org/officeDocument/2006/relationships/font" Target="fonts/font6.fntdata"/><Relationship Id="rId33" Type="http://schemas.openxmlformats.org/officeDocument/2006/relationships/font" Target="fonts/font5.fntdata"/><Relationship Id="rId32" Type="http://schemas.openxmlformats.org/officeDocument/2006/relationships/font" Target="fonts/font4.fntdata"/><Relationship Id="rId31" Type="http://schemas.openxmlformats.org/officeDocument/2006/relationships/font" Target="fonts/font3.fntdata"/><Relationship Id="rId30" Type="http://schemas.openxmlformats.org/officeDocument/2006/relationships/font" Target="fonts/font2.fntdata"/><Relationship Id="rId3" Type="http://schemas.openxmlformats.org/officeDocument/2006/relationships/slideMaster" Target="slideMasters/slideMaster2.xml"/><Relationship Id="rId29" Type="http://schemas.openxmlformats.org/officeDocument/2006/relationships/font" Target="fonts/font1.fntdata"/><Relationship Id="rId28" Type="http://schemas.openxmlformats.org/officeDocument/2006/relationships/tableStyles" Target="tableStyles.xml"/><Relationship Id="rId27" Type="http://schemas.openxmlformats.org/officeDocument/2006/relationships/viewProps" Target="viewProps.xml"/><Relationship Id="rId26" Type="http://schemas.openxmlformats.org/officeDocument/2006/relationships/presProps" Target="presProps.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panose="020B0604020202020204"/>
              <a:buNone/>
            </a:pPr>
            <a:fld id="{00000000-1234-1234-1234-123412341234}" type="slidenum">
              <a:rPr lang="en-US" sz="1200" b="0" i="0" u="none" strike="noStrike" cap="none">
                <a:solidFill>
                  <a:schemeClr val="dk1"/>
                </a:solidFill>
                <a:latin typeface="Arial" panose="020B0604020202020204"/>
                <a:ea typeface="Arial" panose="020B0604020202020204"/>
                <a:cs typeface="Arial" panose="020B0604020202020204"/>
                <a:sym typeface="Arial" panose="020B0604020202020204"/>
              </a:rPr>
            </a:fld>
            <a:endParaRPr sz="12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04"/>
        <p:cNvGrpSpPr/>
        <p:nvPr/>
      </p:nvGrpSpPr>
      <p:grpSpPr>
        <a:xfrm>
          <a:off x="0" y="0"/>
          <a:ext cx="0" cy="0"/>
          <a:chOff x="0" y="0"/>
          <a:chExt cx="0" cy="0"/>
        </a:xfrm>
      </p:grpSpPr>
      <p:sp>
        <p:nvSpPr>
          <p:cNvPr id="105" name="Google Shape;105;ge6ae79d73f_0_5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p>
        </p:txBody>
      </p:sp>
      <p:sp>
        <p:nvSpPr>
          <p:cNvPr id="106" name="Google Shape;106;ge6ae79d73f_0_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83"/>
        <p:cNvGrpSpPr/>
        <p:nvPr/>
      </p:nvGrpSpPr>
      <p:grpSpPr>
        <a:xfrm>
          <a:off x="0" y="0"/>
          <a:ext cx="0" cy="0"/>
          <a:chOff x="0" y="0"/>
          <a:chExt cx="0" cy="0"/>
        </a:xfrm>
      </p:grpSpPr>
      <p:sp>
        <p:nvSpPr>
          <p:cNvPr id="184" name="Google Shape;184;gcc46cb84dc_2_6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p>
        </p:txBody>
      </p:sp>
      <p:sp>
        <p:nvSpPr>
          <p:cNvPr id="185" name="Google Shape;185;gcc46cb84dc_2_6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83"/>
        <p:cNvGrpSpPr/>
        <p:nvPr/>
      </p:nvGrpSpPr>
      <p:grpSpPr>
        <a:xfrm>
          <a:off x="0" y="0"/>
          <a:ext cx="0" cy="0"/>
          <a:chOff x="0" y="0"/>
          <a:chExt cx="0" cy="0"/>
        </a:xfrm>
      </p:grpSpPr>
      <p:sp>
        <p:nvSpPr>
          <p:cNvPr id="184" name="Google Shape;184;gcc46cb84dc_2_6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p>
        </p:txBody>
      </p:sp>
      <p:sp>
        <p:nvSpPr>
          <p:cNvPr id="185" name="Google Shape;185;gcc46cb84dc_2_6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83"/>
        <p:cNvGrpSpPr/>
        <p:nvPr/>
      </p:nvGrpSpPr>
      <p:grpSpPr>
        <a:xfrm>
          <a:off x="0" y="0"/>
          <a:ext cx="0" cy="0"/>
          <a:chOff x="0" y="0"/>
          <a:chExt cx="0" cy="0"/>
        </a:xfrm>
      </p:grpSpPr>
      <p:sp>
        <p:nvSpPr>
          <p:cNvPr id="184" name="Google Shape;184;gcc46cb84dc_2_6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p>
        </p:txBody>
      </p:sp>
      <p:sp>
        <p:nvSpPr>
          <p:cNvPr id="185" name="Google Shape;185;gcc46cb84dc_2_6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83"/>
        <p:cNvGrpSpPr/>
        <p:nvPr/>
      </p:nvGrpSpPr>
      <p:grpSpPr>
        <a:xfrm>
          <a:off x="0" y="0"/>
          <a:ext cx="0" cy="0"/>
          <a:chOff x="0" y="0"/>
          <a:chExt cx="0" cy="0"/>
        </a:xfrm>
      </p:grpSpPr>
      <p:sp>
        <p:nvSpPr>
          <p:cNvPr id="184" name="Google Shape;184;gcc46cb84dc_2_6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p>
        </p:txBody>
      </p:sp>
      <p:sp>
        <p:nvSpPr>
          <p:cNvPr id="185" name="Google Shape;185;gcc46cb84dc_2_6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83"/>
        <p:cNvGrpSpPr/>
        <p:nvPr/>
      </p:nvGrpSpPr>
      <p:grpSpPr>
        <a:xfrm>
          <a:off x="0" y="0"/>
          <a:ext cx="0" cy="0"/>
          <a:chOff x="0" y="0"/>
          <a:chExt cx="0" cy="0"/>
        </a:xfrm>
      </p:grpSpPr>
      <p:sp>
        <p:nvSpPr>
          <p:cNvPr id="184" name="Google Shape;184;gcc46cb84dc_2_6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p>
        </p:txBody>
      </p:sp>
      <p:sp>
        <p:nvSpPr>
          <p:cNvPr id="185" name="Google Shape;185;gcc46cb84dc_2_6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83"/>
        <p:cNvGrpSpPr/>
        <p:nvPr/>
      </p:nvGrpSpPr>
      <p:grpSpPr>
        <a:xfrm>
          <a:off x="0" y="0"/>
          <a:ext cx="0" cy="0"/>
          <a:chOff x="0" y="0"/>
          <a:chExt cx="0" cy="0"/>
        </a:xfrm>
      </p:grpSpPr>
      <p:sp>
        <p:nvSpPr>
          <p:cNvPr id="184" name="Google Shape;184;gcc46cb84dc_2_6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p>
        </p:txBody>
      </p:sp>
      <p:sp>
        <p:nvSpPr>
          <p:cNvPr id="185" name="Google Shape;185;gcc46cb84dc_2_6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83"/>
        <p:cNvGrpSpPr/>
        <p:nvPr/>
      </p:nvGrpSpPr>
      <p:grpSpPr>
        <a:xfrm>
          <a:off x="0" y="0"/>
          <a:ext cx="0" cy="0"/>
          <a:chOff x="0" y="0"/>
          <a:chExt cx="0" cy="0"/>
        </a:xfrm>
      </p:grpSpPr>
      <p:sp>
        <p:nvSpPr>
          <p:cNvPr id="184" name="Google Shape;184;gcc46cb84dc_2_6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p>
        </p:txBody>
      </p:sp>
      <p:sp>
        <p:nvSpPr>
          <p:cNvPr id="185" name="Google Shape;185;gcc46cb84dc_2_6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83"/>
        <p:cNvGrpSpPr/>
        <p:nvPr/>
      </p:nvGrpSpPr>
      <p:grpSpPr>
        <a:xfrm>
          <a:off x="0" y="0"/>
          <a:ext cx="0" cy="0"/>
          <a:chOff x="0" y="0"/>
          <a:chExt cx="0" cy="0"/>
        </a:xfrm>
      </p:grpSpPr>
      <p:sp>
        <p:nvSpPr>
          <p:cNvPr id="184" name="Google Shape;184;gcc46cb84dc_2_6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p>
        </p:txBody>
      </p:sp>
      <p:sp>
        <p:nvSpPr>
          <p:cNvPr id="185" name="Google Shape;185;gcc46cb84dc_2_6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83"/>
        <p:cNvGrpSpPr/>
        <p:nvPr/>
      </p:nvGrpSpPr>
      <p:grpSpPr>
        <a:xfrm>
          <a:off x="0" y="0"/>
          <a:ext cx="0" cy="0"/>
          <a:chOff x="0" y="0"/>
          <a:chExt cx="0" cy="0"/>
        </a:xfrm>
      </p:grpSpPr>
      <p:sp>
        <p:nvSpPr>
          <p:cNvPr id="184" name="Google Shape;184;gcc46cb84dc_2_6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p>
        </p:txBody>
      </p:sp>
      <p:sp>
        <p:nvSpPr>
          <p:cNvPr id="185" name="Google Shape;185;gcc46cb84dc_2_6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83"/>
        <p:cNvGrpSpPr/>
        <p:nvPr/>
      </p:nvGrpSpPr>
      <p:grpSpPr>
        <a:xfrm>
          <a:off x="0" y="0"/>
          <a:ext cx="0" cy="0"/>
          <a:chOff x="0" y="0"/>
          <a:chExt cx="0" cy="0"/>
        </a:xfrm>
      </p:grpSpPr>
      <p:sp>
        <p:nvSpPr>
          <p:cNvPr id="184" name="Google Shape;184;gcc46cb84dc_2_6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p>
        </p:txBody>
      </p:sp>
      <p:sp>
        <p:nvSpPr>
          <p:cNvPr id="185" name="Google Shape;185;gcc46cb84dc_2_6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55"/>
        <p:cNvGrpSpPr/>
        <p:nvPr/>
      </p:nvGrpSpPr>
      <p:grpSpPr>
        <a:xfrm>
          <a:off x="0" y="0"/>
          <a:ext cx="0" cy="0"/>
          <a:chOff x="0" y="0"/>
          <a:chExt cx="0" cy="0"/>
        </a:xfrm>
      </p:grpSpPr>
      <p:sp>
        <p:nvSpPr>
          <p:cNvPr id="156" name="Google Shape;156;gcf0da7aa95_1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p>
        </p:txBody>
      </p:sp>
      <p:sp>
        <p:nvSpPr>
          <p:cNvPr id="157" name="Google Shape;157;gcf0da7aa95_1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83"/>
        <p:cNvGrpSpPr/>
        <p:nvPr/>
      </p:nvGrpSpPr>
      <p:grpSpPr>
        <a:xfrm>
          <a:off x="0" y="0"/>
          <a:ext cx="0" cy="0"/>
          <a:chOff x="0" y="0"/>
          <a:chExt cx="0" cy="0"/>
        </a:xfrm>
      </p:grpSpPr>
      <p:sp>
        <p:nvSpPr>
          <p:cNvPr id="184" name="Google Shape;184;gcc46cb84dc_2_6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p>
        </p:txBody>
      </p:sp>
      <p:sp>
        <p:nvSpPr>
          <p:cNvPr id="185" name="Google Shape;185;gcc46cb84dc_2_6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83"/>
        <p:cNvGrpSpPr/>
        <p:nvPr/>
      </p:nvGrpSpPr>
      <p:grpSpPr>
        <a:xfrm>
          <a:off x="0" y="0"/>
          <a:ext cx="0" cy="0"/>
          <a:chOff x="0" y="0"/>
          <a:chExt cx="0" cy="0"/>
        </a:xfrm>
      </p:grpSpPr>
      <p:sp>
        <p:nvSpPr>
          <p:cNvPr id="184" name="Google Shape;184;gcc46cb84dc_2_6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p>
        </p:txBody>
      </p:sp>
      <p:sp>
        <p:nvSpPr>
          <p:cNvPr id="185" name="Google Shape;185;gcc46cb84dc_2_6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83"/>
        <p:cNvGrpSpPr/>
        <p:nvPr/>
      </p:nvGrpSpPr>
      <p:grpSpPr>
        <a:xfrm>
          <a:off x="0" y="0"/>
          <a:ext cx="0" cy="0"/>
          <a:chOff x="0" y="0"/>
          <a:chExt cx="0" cy="0"/>
        </a:xfrm>
      </p:grpSpPr>
      <p:sp>
        <p:nvSpPr>
          <p:cNvPr id="184" name="Google Shape;184;gcc46cb84dc_2_6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p>
        </p:txBody>
      </p:sp>
      <p:sp>
        <p:nvSpPr>
          <p:cNvPr id="185" name="Google Shape;185;gcc46cb84dc_2_6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83"/>
        <p:cNvGrpSpPr/>
        <p:nvPr/>
      </p:nvGrpSpPr>
      <p:grpSpPr>
        <a:xfrm>
          <a:off x="0" y="0"/>
          <a:ext cx="0" cy="0"/>
          <a:chOff x="0" y="0"/>
          <a:chExt cx="0" cy="0"/>
        </a:xfrm>
      </p:grpSpPr>
      <p:sp>
        <p:nvSpPr>
          <p:cNvPr id="184" name="Google Shape;184;gcc46cb84dc_2_6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p>
        </p:txBody>
      </p:sp>
      <p:sp>
        <p:nvSpPr>
          <p:cNvPr id="185" name="Google Shape;185;gcc46cb84dc_2_6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83"/>
        <p:cNvGrpSpPr/>
        <p:nvPr/>
      </p:nvGrpSpPr>
      <p:grpSpPr>
        <a:xfrm>
          <a:off x="0" y="0"/>
          <a:ext cx="0" cy="0"/>
          <a:chOff x="0" y="0"/>
          <a:chExt cx="0" cy="0"/>
        </a:xfrm>
      </p:grpSpPr>
      <p:sp>
        <p:nvSpPr>
          <p:cNvPr id="184" name="Google Shape;184;gcc46cb84dc_2_6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p>
        </p:txBody>
      </p:sp>
      <p:sp>
        <p:nvSpPr>
          <p:cNvPr id="185" name="Google Shape;185;gcc46cb84dc_2_6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83"/>
        <p:cNvGrpSpPr/>
        <p:nvPr/>
      </p:nvGrpSpPr>
      <p:grpSpPr>
        <a:xfrm>
          <a:off x="0" y="0"/>
          <a:ext cx="0" cy="0"/>
          <a:chOff x="0" y="0"/>
          <a:chExt cx="0" cy="0"/>
        </a:xfrm>
      </p:grpSpPr>
      <p:sp>
        <p:nvSpPr>
          <p:cNvPr id="184" name="Google Shape;184;gcc46cb84dc_2_6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p>
        </p:txBody>
      </p:sp>
      <p:sp>
        <p:nvSpPr>
          <p:cNvPr id="185" name="Google Shape;185;gcc46cb84dc_2_6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83"/>
        <p:cNvGrpSpPr/>
        <p:nvPr/>
      </p:nvGrpSpPr>
      <p:grpSpPr>
        <a:xfrm>
          <a:off x="0" y="0"/>
          <a:ext cx="0" cy="0"/>
          <a:chOff x="0" y="0"/>
          <a:chExt cx="0" cy="0"/>
        </a:xfrm>
      </p:grpSpPr>
      <p:sp>
        <p:nvSpPr>
          <p:cNvPr id="184" name="Google Shape;184;gcc46cb84dc_2_6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p>
        </p:txBody>
      </p:sp>
      <p:sp>
        <p:nvSpPr>
          <p:cNvPr id="185" name="Google Shape;185;gcc46cb84dc_2_6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83"/>
        <p:cNvGrpSpPr/>
        <p:nvPr/>
      </p:nvGrpSpPr>
      <p:grpSpPr>
        <a:xfrm>
          <a:off x="0" y="0"/>
          <a:ext cx="0" cy="0"/>
          <a:chOff x="0" y="0"/>
          <a:chExt cx="0" cy="0"/>
        </a:xfrm>
      </p:grpSpPr>
      <p:sp>
        <p:nvSpPr>
          <p:cNvPr id="184" name="Google Shape;184;gcc46cb84dc_2_6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p>
        </p:txBody>
      </p:sp>
      <p:sp>
        <p:nvSpPr>
          <p:cNvPr id="185" name="Google Shape;185;gcc46cb84dc_2_6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83"/>
        <p:cNvGrpSpPr/>
        <p:nvPr/>
      </p:nvGrpSpPr>
      <p:grpSpPr>
        <a:xfrm>
          <a:off x="0" y="0"/>
          <a:ext cx="0" cy="0"/>
          <a:chOff x="0" y="0"/>
          <a:chExt cx="0" cy="0"/>
        </a:xfrm>
      </p:grpSpPr>
      <p:sp>
        <p:nvSpPr>
          <p:cNvPr id="184" name="Google Shape;184;gcc46cb84dc_2_6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p>
        </p:txBody>
      </p:sp>
      <p:sp>
        <p:nvSpPr>
          <p:cNvPr id="185" name="Google Shape;185;gcc46cb84dc_2_6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matchingName="Title Slide">
  <p:cSld name="TITLE">
    <p:spTree>
      <p:nvGrpSpPr>
        <p:cNvPr id="1" name="Shape 16"/>
        <p:cNvGrpSpPr/>
        <p:nvPr/>
      </p:nvGrpSpPr>
      <p:grpSpPr>
        <a:xfrm>
          <a:off x="0" y="0"/>
          <a:ext cx="0" cy="0"/>
          <a:chOff x="0" y="0"/>
          <a:chExt cx="0" cy="0"/>
        </a:xfrm>
      </p:grpSpPr>
      <p:sp>
        <p:nvSpPr>
          <p:cNvPr id="17" name="Google Shape;17;ge6ae79d73f_0_73"/>
          <p:cNvSpPr txBox="1">
            <a:spLocks noGrp="1"/>
          </p:cNvSpPr>
          <p:nvPr>
            <p:ph type="ctrTitle"/>
          </p:nvPr>
        </p:nvSpPr>
        <p:spPr>
          <a:xfrm>
            <a:off x="1524000" y="1122363"/>
            <a:ext cx="9144000" cy="2387700"/>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Clr>
                <a:srgbClr val="243C76"/>
              </a:buClr>
              <a:buSzPts val="6000"/>
              <a:buFont typeface="Poppins" panose="020B0704020202020204"/>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 name="Google Shape;18;ge6ae79d73f_0_73"/>
          <p:cNvSpPr txBox="1">
            <a:spLocks noGrp="1"/>
          </p:cNvSpPr>
          <p:nvPr>
            <p:ph type="subTitle" idx="1"/>
          </p:nvPr>
        </p:nvSpPr>
        <p:spPr>
          <a:xfrm>
            <a:off x="1524000" y="3602038"/>
            <a:ext cx="9144000" cy="1655700"/>
          </a:xfrm>
          <a:prstGeom prst="rect">
            <a:avLst/>
          </a:prstGeom>
          <a:noFill/>
          <a:ln>
            <a:noFill/>
          </a:ln>
        </p:spPr>
        <p:txBody>
          <a:bodyPr spcFirstLastPara="1" wrap="square" lIns="91425" tIns="45700" rIns="91425" bIns="45700" anchor="t" anchorCtr="0">
            <a:noAutofit/>
          </a:bodyPr>
          <a:lstStyle>
            <a:lvl1pPr lvl="0" algn="ctr">
              <a:lnSpc>
                <a:spcPct val="90000"/>
              </a:lnSpc>
              <a:spcBef>
                <a:spcPts val="1000"/>
              </a:spcBef>
              <a:spcAft>
                <a:spcPts val="0"/>
              </a:spcAft>
              <a:buClr>
                <a:srgbClr val="1F3864"/>
              </a:buClr>
              <a:buSzPts val="2400"/>
              <a:buNone/>
              <a:defRPr sz="2400"/>
            </a:lvl1pPr>
            <a:lvl2pPr lvl="1" algn="ctr">
              <a:lnSpc>
                <a:spcPct val="90000"/>
              </a:lnSpc>
              <a:spcBef>
                <a:spcPts val="500"/>
              </a:spcBef>
              <a:spcAft>
                <a:spcPts val="0"/>
              </a:spcAft>
              <a:buClr>
                <a:srgbClr val="0070C0"/>
              </a:buClr>
              <a:buSzPts val="2000"/>
              <a:buNone/>
              <a:defRPr sz="2000"/>
            </a:lvl2pPr>
            <a:lvl3pPr lvl="2" algn="ctr">
              <a:lnSpc>
                <a:spcPct val="90000"/>
              </a:lnSpc>
              <a:spcBef>
                <a:spcPts val="500"/>
              </a:spcBef>
              <a:spcAft>
                <a:spcPts val="0"/>
              </a:spcAft>
              <a:buClr>
                <a:srgbClr val="1F3864"/>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9" name="Google Shape;19;ge6ae79d73f_0_73"/>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20" name="Google Shape;20;ge6ae79d73f_0_73"/>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21" name="Google Shape;21;ge6ae79d73f_0_73"/>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t" anchorCtr="0">
            <a:noAutofit/>
          </a:bodyPr>
          <a:lstStyle>
            <a:lvl1pPr marL="0" marR="0" lvl="0" indent="0" algn="l">
              <a:lnSpc>
                <a:spcPct val="100000"/>
              </a:lnSpc>
              <a:spcBef>
                <a:spcPts val="0"/>
              </a:spcBef>
              <a:spcAft>
                <a:spcPts val="0"/>
              </a:spcAft>
              <a:buClr>
                <a:srgbClr val="000000"/>
              </a:buClr>
              <a:buSzPts val="1050"/>
              <a:buFont typeface="Arial" panose="020B0604020202020204"/>
              <a:buNone/>
              <a:defRPr sz="105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L="0" marR="0" lvl="1" indent="0" algn="l">
              <a:lnSpc>
                <a:spcPct val="100000"/>
              </a:lnSpc>
              <a:spcBef>
                <a:spcPts val="0"/>
              </a:spcBef>
              <a:spcAft>
                <a:spcPts val="0"/>
              </a:spcAft>
              <a:buClr>
                <a:srgbClr val="000000"/>
              </a:buClr>
              <a:buSzPts val="1050"/>
              <a:buFont typeface="Arial" panose="020B0604020202020204"/>
              <a:buNone/>
              <a:defRPr sz="1050" b="0" i="0" u="none" strike="noStrike" cap="none">
                <a:solidFill>
                  <a:schemeClr val="lt1"/>
                </a:solidFill>
                <a:latin typeface="Arial" panose="020B0604020202020204"/>
                <a:ea typeface="Arial" panose="020B0604020202020204"/>
                <a:cs typeface="Arial" panose="020B0604020202020204"/>
                <a:sym typeface="Arial" panose="020B0604020202020204"/>
              </a:defRPr>
            </a:lvl2pPr>
            <a:lvl3pPr marL="0" marR="0" lvl="2" indent="0" algn="l">
              <a:lnSpc>
                <a:spcPct val="100000"/>
              </a:lnSpc>
              <a:spcBef>
                <a:spcPts val="0"/>
              </a:spcBef>
              <a:spcAft>
                <a:spcPts val="0"/>
              </a:spcAft>
              <a:buClr>
                <a:srgbClr val="000000"/>
              </a:buClr>
              <a:buSzPts val="1050"/>
              <a:buFont typeface="Arial" panose="020B0604020202020204"/>
              <a:buNone/>
              <a:defRPr sz="1050" b="0" i="0" u="none" strike="noStrike" cap="none">
                <a:solidFill>
                  <a:schemeClr val="lt1"/>
                </a:solidFill>
                <a:latin typeface="Arial" panose="020B0604020202020204"/>
                <a:ea typeface="Arial" panose="020B0604020202020204"/>
                <a:cs typeface="Arial" panose="020B0604020202020204"/>
                <a:sym typeface="Arial" panose="020B0604020202020204"/>
              </a:defRPr>
            </a:lvl3pPr>
            <a:lvl4pPr marL="0" marR="0" lvl="3" indent="0" algn="l">
              <a:lnSpc>
                <a:spcPct val="100000"/>
              </a:lnSpc>
              <a:spcBef>
                <a:spcPts val="0"/>
              </a:spcBef>
              <a:spcAft>
                <a:spcPts val="0"/>
              </a:spcAft>
              <a:buClr>
                <a:srgbClr val="000000"/>
              </a:buClr>
              <a:buSzPts val="1050"/>
              <a:buFont typeface="Arial" panose="020B0604020202020204"/>
              <a:buNone/>
              <a:defRPr sz="1050" b="0" i="0" u="none" strike="noStrike" cap="none">
                <a:solidFill>
                  <a:schemeClr val="lt1"/>
                </a:solidFill>
                <a:latin typeface="Arial" panose="020B0604020202020204"/>
                <a:ea typeface="Arial" panose="020B0604020202020204"/>
                <a:cs typeface="Arial" panose="020B0604020202020204"/>
                <a:sym typeface="Arial" panose="020B0604020202020204"/>
              </a:defRPr>
            </a:lvl4pPr>
            <a:lvl5pPr marL="0" marR="0" lvl="4" indent="0" algn="l">
              <a:lnSpc>
                <a:spcPct val="100000"/>
              </a:lnSpc>
              <a:spcBef>
                <a:spcPts val="0"/>
              </a:spcBef>
              <a:spcAft>
                <a:spcPts val="0"/>
              </a:spcAft>
              <a:buClr>
                <a:srgbClr val="000000"/>
              </a:buClr>
              <a:buSzPts val="1050"/>
              <a:buFont typeface="Arial" panose="020B0604020202020204"/>
              <a:buNone/>
              <a:defRPr sz="1050" b="0" i="0" u="none" strike="noStrike" cap="none">
                <a:solidFill>
                  <a:schemeClr val="lt1"/>
                </a:solidFill>
                <a:latin typeface="Arial" panose="020B0604020202020204"/>
                <a:ea typeface="Arial" panose="020B0604020202020204"/>
                <a:cs typeface="Arial" panose="020B0604020202020204"/>
                <a:sym typeface="Arial" panose="020B0604020202020204"/>
              </a:defRPr>
            </a:lvl5pPr>
            <a:lvl6pPr marL="0" marR="0" lvl="5" indent="0" algn="l">
              <a:lnSpc>
                <a:spcPct val="100000"/>
              </a:lnSpc>
              <a:spcBef>
                <a:spcPts val="0"/>
              </a:spcBef>
              <a:spcAft>
                <a:spcPts val="0"/>
              </a:spcAft>
              <a:buClr>
                <a:srgbClr val="000000"/>
              </a:buClr>
              <a:buSzPts val="1050"/>
              <a:buFont typeface="Arial" panose="020B0604020202020204"/>
              <a:buNone/>
              <a:defRPr sz="1050" b="0" i="0" u="none" strike="noStrike" cap="none">
                <a:solidFill>
                  <a:schemeClr val="lt1"/>
                </a:solidFill>
                <a:latin typeface="Arial" panose="020B0604020202020204"/>
                <a:ea typeface="Arial" panose="020B0604020202020204"/>
                <a:cs typeface="Arial" panose="020B0604020202020204"/>
                <a:sym typeface="Arial" panose="020B0604020202020204"/>
              </a:defRPr>
            </a:lvl6pPr>
            <a:lvl7pPr marL="0" marR="0" lvl="6" indent="0" algn="l">
              <a:lnSpc>
                <a:spcPct val="100000"/>
              </a:lnSpc>
              <a:spcBef>
                <a:spcPts val="0"/>
              </a:spcBef>
              <a:spcAft>
                <a:spcPts val="0"/>
              </a:spcAft>
              <a:buClr>
                <a:srgbClr val="000000"/>
              </a:buClr>
              <a:buSzPts val="1050"/>
              <a:buFont typeface="Arial" panose="020B0604020202020204"/>
              <a:buNone/>
              <a:defRPr sz="1050" b="0" i="0" u="none" strike="noStrike" cap="none">
                <a:solidFill>
                  <a:schemeClr val="lt1"/>
                </a:solidFill>
                <a:latin typeface="Arial" panose="020B0604020202020204"/>
                <a:ea typeface="Arial" panose="020B0604020202020204"/>
                <a:cs typeface="Arial" panose="020B0604020202020204"/>
                <a:sym typeface="Arial" panose="020B0604020202020204"/>
              </a:defRPr>
            </a:lvl7pPr>
            <a:lvl8pPr marL="0" marR="0" lvl="7" indent="0" algn="l">
              <a:lnSpc>
                <a:spcPct val="100000"/>
              </a:lnSpc>
              <a:spcBef>
                <a:spcPts val="0"/>
              </a:spcBef>
              <a:spcAft>
                <a:spcPts val="0"/>
              </a:spcAft>
              <a:buClr>
                <a:srgbClr val="000000"/>
              </a:buClr>
              <a:buSzPts val="1050"/>
              <a:buFont typeface="Arial" panose="020B0604020202020204"/>
              <a:buNone/>
              <a:defRPr sz="1050" b="0" i="0" u="none" strike="noStrike" cap="none">
                <a:solidFill>
                  <a:schemeClr val="lt1"/>
                </a:solidFill>
                <a:latin typeface="Arial" panose="020B0604020202020204"/>
                <a:ea typeface="Arial" panose="020B0604020202020204"/>
                <a:cs typeface="Arial" panose="020B0604020202020204"/>
                <a:sym typeface="Arial" panose="020B0604020202020204"/>
              </a:defRPr>
            </a:lvl8pPr>
            <a:lvl9pPr marL="0" marR="0" lvl="8" indent="0" algn="l">
              <a:lnSpc>
                <a:spcPct val="100000"/>
              </a:lnSpc>
              <a:spcBef>
                <a:spcPts val="0"/>
              </a:spcBef>
              <a:spcAft>
                <a:spcPts val="0"/>
              </a:spcAft>
              <a:buClr>
                <a:srgbClr val="000000"/>
              </a:buClr>
              <a:buSzPts val="1050"/>
              <a:buFont typeface="Arial" panose="020B0604020202020204"/>
              <a:buNone/>
              <a:defRPr sz="1050" b="0" i="0" u="none" strike="noStrike" cap="none">
                <a:solidFill>
                  <a:schemeClr val="lt1"/>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matchingName="Content with Caption">
  <p:cSld name="OBJECT_WITH_CAPTION_TEXT">
    <p:spTree>
      <p:nvGrpSpPr>
        <p:cNvPr id="1" name="Shape 87"/>
        <p:cNvGrpSpPr/>
        <p:nvPr/>
      </p:nvGrpSpPr>
      <p:grpSpPr>
        <a:xfrm>
          <a:off x="0" y="0"/>
          <a:ext cx="0" cy="0"/>
          <a:chOff x="0" y="0"/>
          <a:chExt cx="0" cy="0"/>
        </a:xfrm>
      </p:grpSpPr>
      <p:sp>
        <p:nvSpPr>
          <p:cNvPr id="88" name="Google Shape;88;p23"/>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243C76"/>
              </a:buClr>
              <a:buSzPts val="3200"/>
              <a:buFont typeface="Arial" panose="020B0604020202020204"/>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9" name="Google Shape;89;p23"/>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rgbClr val="1F3864"/>
              </a:buClr>
              <a:buSzPts val="3200"/>
              <a:buChar char="•"/>
              <a:defRPr sz="3200"/>
            </a:lvl1pPr>
            <a:lvl2pPr marL="914400" lvl="1" indent="-406400" algn="l">
              <a:lnSpc>
                <a:spcPct val="90000"/>
              </a:lnSpc>
              <a:spcBef>
                <a:spcPts val="500"/>
              </a:spcBef>
              <a:spcAft>
                <a:spcPts val="0"/>
              </a:spcAft>
              <a:buClr>
                <a:srgbClr val="0070C0"/>
              </a:buClr>
              <a:buSzPts val="2800"/>
              <a:buChar char="•"/>
              <a:defRPr sz="2800"/>
            </a:lvl2pPr>
            <a:lvl3pPr marL="1371600" lvl="2" indent="-381000" algn="l">
              <a:lnSpc>
                <a:spcPct val="90000"/>
              </a:lnSpc>
              <a:spcBef>
                <a:spcPts val="500"/>
              </a:spcBef>
              <a:spcAft>
                <a:spcPts val="0"/>
              </a:spcAft>
              <a:buClr>
                <a:srgbClr val="1F3864"/>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p:txBody>
      </p:sp>
      <p:sp>
        <p:nvSpPr>
          <p:cNvPr id="90" name="Google Shape;90;p23"/>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1F3864"/>
              </a:buClr>
              <a:buSzPts val="1600"/>
              <a:buNone/>
              <a:defRPr sz="1600"/>
            </a:lvl1pPr>
            <a:lvl2pPr marL="914400" lvl="1" indent="-228600" algn="l">
              <a:lnSpc>
                <a:spcPct val="90000"/>
              </a:lnSpc>
              <a:spcBef>
                <a:spcPts val="500"/>
              </a:spcBef>
              <a:spcAft>
                <a:spcPts val="0"/>
              </a:spcAft>
              <a:buClr>
                <a:srgbClr val="0070C0"/>
              </a:buClr>
              <a:buSzPts val="1400"/>
              <a:buNone/>
              <a:defRPr sz="1400"/>
            </a:lvl2pPr>
            <a:lvl3pPr marL="1371600" lvl="2" indent="-228600" algn="l">
              <a:lnSpc>
                <a:spcPct val="90000"/>
              </a:lnSpc>
              <a:spcBef>
                <a:spcPts val="500"/>
              </a:spcBef>
              <a:spcAft>
                <a:spcPts val="0"/>
              </a:spcAft>
              <a:buClr>
                <a:srgbClr val="1F3864"/>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p:txBody>
      </p:sp>
      <p:sp>
        <p:nvSpPr>
          <p:cNvPr id="91" name="Google Shape;91;p2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p:txBody>
      </p:sp>
      <p:sp>
        <p:nvSpPr>
          <p:cNvPr id="92" name="Google Shape;92;p2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p:txBody>
      </p:sp>
      <p:sp>
        <p:nvSpPr>
          <p:cNvPr id="93" name="Google Shape;93;p2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t" anchorCtr="0">
            <a:noAutofit/>
          </a:bodyPr>
          <a:lstStyle>
            <a:lvl1pPr marL="0" marR="0" lvl="0" indent="0" algn="l">
              <a:lnSpc>
                <a:spcPct val="100000"/>
              </a:lnSpc>
              <a:spcBef>
                <a:spcPts val="0"/>
              </a:spcBef>
              <a:spcAft>
                <a:spcPts val="0"/>
              </a:spcAft>
              <a:buClr>
                <a:srgbClr val="000000"/>
              </a:buClr>
              <a:buSzPts val="1050"/>
              <a:buFont typeface="Arial" panose="020B0604020202020204"/>
              <a:buNone/>
              <a:defRPr sz="105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L="0" marR="0" lvl="1" indent="0" algn="l">
              <a:lnSpc>
                <a:spcPct val="100000"/>
              </a:lnSpc>
              <a:spcBef>
                <a:spcPts val="0"/>
              </a:spcBef>
              <a:spcAft>
                <a:spcPts val="0"/>
              </a:spcAft>
              <a:buClr>
                <a:srgbClr val="000000"/>
              </a:buClr>
              <a:buSzPts val="1050"/>
              <a:buFont typeface="Arial" panose="020B0604020202020204"/>
              <a:buNone/>
              <a:defRPr sz="1050" b="0" i="0" u="none" strike="noStrike" cap="none">
                <a:solidFill>
                  <a:schemeClr val="lt1"/>
                </a:solidFill>
                <a:latin typeface="Arial" panose="020B0604020202020204"/>
                <a:ea typeface="Arial" panose="020B0604020202020204"/>
                <a:cs typeface="Arial" panose="020B0604020202020204"/>
                <a:sym typeface="Arial" panose="020B0604020202020204"/>
              </a:defRPr>
            </a:lvl2pPr>
            <a:lvl3pPr marL="0" marR="0" lvl="2" indent="0" algn="l">
              <a:lnSpc>
                <a:spcPct val="100000"/>
              </a:lnSpc>
              <a:spcBef>
                <a:spcPts val="0"/>
              </a:spcBef>
              <a:spcAft>
                <a:spcPts val="0"/>
              </a:spcAft>
              <a:buClr>
                <a:srgbClr val="000000"/>
              </a:buClr>
              <a:buSzPts val="1050"/>
              <a:buFont typeface="Arial" panose="020B0604020202020204"/>
              <a:buNone/>
              <a:defRPr sz="1050" b="0" i="0" u="none" strike="noStrike" cap="none">
                <a:solidFill>
                  <a:schemeClr val="lt1"/>
                </a:solidFill>
                <a:latin typeface="Arial" panose="020B0604020202020204"/>
                <a:ea typeface="Arial" panose="020B0604020202020204"/>
                <a:cs typeface="Arial" panose="020B0604020202020204"/>
                <a:sym typeface="Arial" panose="020B0604020202020204"/>
              </a:defRPr>
            </a:lvl3pPr>
            <a:lvl4pPr marL="0" marR="0" lvl="3" indent="0" algn="l">
              <a:lnSpc>
                <a:spcPct val="100000"/>
              </a:lnSpc>
              <a:spcBef>
                <a:spcPts val="0"/>
              </a:spcBef>
              <a:spcAft>
                <a:spcPts val="0"/>
              </a:spcAft>
              <a:buClr>
                <a:srgbClr val="000000"/>
              </a:buClr>
              <a:buSzPts val="1050"/>
              <a:buFont typeface="Arial" panose="020B0604020202020204"/>
              <a:buNone/>
              <a:defRPr sz="1050" b="0" i="0" u="none" strike="noStrike" cap="none">
                <a:solidFill>
                  <a:schemeClr val="lt1"/>
                </a:solidFill>
                <a:latin typeface="Arial" panose="020B0604020202020204"/>
                <a:ea typeface="Arial" panose="020B0604020202020204"/>
                <a:cs typeface="Arial" panose="020B0604020202020204"/>
                <a:sym typeface="Arial" panose="020B0604020202020204"/>
              </a:defRPr>
            </a:lvl4pPr>
            <a:lvl5pPr marL="0" marR="0" lvl="4" indent="0" algn="l">
              <a:lnSpc>
                <a:spcPct val="100000"/>
              </a:lnSpc>
              <a:spcBef>
                <a:spcPts val="0"/>
              </a:spcBef>
              <a:spcAft>
                <a:spcPts val="0"/>
              </a:spcAft>
              <a:buClr>
                <a:srgbClr val="000000"/>
              </a:buClr>
              <a:buSzPts val="1050"/>
              <a:buFont typeface="Arial" panose="020B0604020202020204"/>
              <a:buNone/>
              <a:defRPr sz="1050" b="0" i="0" u="none" strike="noStrike" cap="none">
                <a:solidFill>
                  <a:schemeClr val="lt1"/>
                </a:solidFill>
                <a:latin typeface="Arial" panose="020B0604020202020204"/>
                <a:ea typeface="Arial" panose="020B0604020202020204"/>
                <a:cs typeface="Arial" panose="020B0604020202020204"/>
                <a:sym typeface="Arial" panose="020B0604020202020204"/>
              </a:defRPr>
            </a:lvl5pPr>
            <a:lvl6pPr marL="0" marR="0" lvl="5" indent="0" algn="l">
              <a:lnSpc>
                <a:spcPct val="100000"/>
              </a:lnSpc>
              <a:spcBef>
                <a:spcPts val="0"/>
              </a:spcBef>
              <a:spcAft>
                <a:spcPts val="0"/>
              </a:spcAft>
              <a:buClr>
                <a:srgbClr val="000000"/>
              </a:buClr>
              <a:buSzPts val="1050"/>
              <a:buFont typeface="Arial" panose="020B0604020202020204"/>
              <a:buNone/>
              <a:defRPr sz="1050" b="0" i="0" u="none" strike="noStrike" cap="none">
                <a:solidFill>
                  <a:schemeClr val="lt1"/>
                </a:solidFill>
                <a:latin typeface="Arial" panose="020B0604020202020204"/>
                <a:ea typeface="Arial" panose="020B0604020202020204"/>
                <a:cs typeface="Arial" panose="020B0604020202020204"/>
                <a:sym typeface="Arial" panose="020B0604020202020204"/>
              </a:defRPr>
            </a:lvl6pPr>
            <a:lvl7pPr marL="0" marR="0" lvl="6" indent="0" algn="l">
              <a:lnSpc>
                <a:spcPct val="100000"/>
              </a:lnSpc>
              <a:spcBef>
                <a:spcPts val="0"/>
              </a:spcBef>
              <a:spcAft>
                <a:spcPts val="0"/>
              </a:spcAft>
              <a:buClr>
                <a:srgbClr val="000000"/>
              </a:buClr>
              <a:buSzPts val="1050"/>
              <a:buFont typeface="Arial" panose="020B0604020202020204"/>
              <a:buNone/>
              <a:defRPr sz="1050" b="0" i="0" u="none" strike="noStrike" cap="none">
                <a:solidFill>
                  <a:schemeClr val="lt1"/>
                </a:solidFill>
                <a:latin typeface="Arial" panose="020B0604020202020204"/>
                <a:ea typeface="Arial" panose="020B0604020202020204"/>
                <a:cs typeface="Arial" panose="020B0604020202020204"/>
                <a:sym typeface="Arial" panose="020B0604020202020204"/>
              </a:defRPr>
            </a:lvl7pPr>
            <a:lvl8pPr marL="0" marR="0" lvl="7" indent="0" algn="l">
              <a:lnSpc>
                <a:spcPct val="100000"/>
              </a:lnSpc>
              <a:spcBef>
                <a:spcPts val="0"/>
              </a:spcBef>
              <a:spcAft>
                <a:spcPts val="0"/>
              </a:spcAft>
              <a:buClr>
                <a:srgbClr val="000000"/>
              </a:buClr>
              <a:buSzPts val="1050"/>
              <a:buFont typeface="Arial" panose="020B0604020202020204"/>
              <a:buNone/>
              <a:defRPr sz="1050" b="0" i="0" u="none" strike="noStrike" cap="none">
                <a:solidFill>
                  <a:schemeClr val="lt1"/>
                </a:solidFill>
                <a:latin typeface="Arial" panose="020B0604020202020204"/>
                <a:ea typeface="Arial" panose="020B0604020202020204"/>
                <a:cs typeface="Arial" panose="020B0604020202020204"/>
                <a:sym typeface="Arial" panose="020B0604020202020204"/>
              </a:defRPr>
            </a:lvl8pPr>
            <a:lvl9pPr marL="0" marR="0" lvl="8" indent="0" algn="l">
              <a:lnSpc>
                <a:spcPct val="100000"/>
              </a:lnSpc>
              <a:spcBef>
                <a:spcPts val="0"/>
              </a:spcBef>
              <a:spcAft>
                <a:spcPts val="0"/>
              </a:spcAft>
              <a:buClr>
                <a:srgbClr val="000000"/>
              </a:buClr>
              <a:buSzPts val="1050"/>
              <a:buFont typeface="Arial" panose="020B0604020202020204"/>
              <a:buNone/>
              <a:defRPr sz="1050" b="0" i="0" u="none" strike="noStrike" cap="none">
                <a:solidFill>
                  <a:schemeClr val="lt1"/>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matchingName="Title and Vertical Text">
  <p:cSld name="VERTICAL_TEXT">
    <p:spTree>
      <p:nvGrpSpPr>
        <p:cNvPr id="1" name="Shape 94"/>
        <p:cNvGrpSpPr/>
        <p:nvPr/>
      </p:nvGrpSpPr>
      <p:grpSpPr>
        <a:xfrm>
          <a:off x="0" y="0"/>
          <a:ext cx="0" cy="0"/>
          <a:chOff x="0" y="0"/>
          <a:chExt cx="0" cy="0"/>
        </a:xfrm>
      </p:grpSpPr>
      <p:sp>
        <p:nvSpPr>
          <p:cNvPr id="95" name="Google Shape;95;p24"/>
          <p:cNvSpPr txBox="1">
            <a:spLocks noGrp="1"/>
          </p:cNvSpPr>
          <p:nvPr>
            <p:ph type="title"/>
          </p:nvPr>
        </p:nvSpPr>
        <p:spPr>
          <a:xfrm>
            <a:off x="325463" y="365126"/>
            <a:ext cx="11515241" cy="55702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243C76"/>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6" name="Google Shape;96;p24"/>
          <p:cNvSpPr txBox="1">
            <a:spLocks noGrp="1"/>
          </p:cNvSpPr>
          <p:nvPr>
            <p:ph type="body" idx="1"/>
          </p:nvPr>
        </p:nvSpPr>
        <p:spPr>
          <a:xfrm rot="5400000">
            <a:off x="3440622" y="-2014780"/>
            <a:ext cx="5284922" cy="11515241"/>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rgbClr val="1F3864"/>
              </a:buClr>
              <a:buSzPts val="1800"/>
              <a:buChar char="•"/>
              <a:defRPr/>
            </a:lvl1pPr>
            <a:lvl2pPr marL="914400" lvl="1" indent="-342900" algn="l">
              <a:lnSpc>
                <a:spcPct val="90000"/>
              </a:lnSpc>
              <a:spcBef>
                <a:spcPts val="500"/>
              </a:spcBef>
              <a:spcAft>
                <a:spcPts val="0"/>
              </a:spcAft>
              <a:buClr>
                <a:srgbClr val="0070C0"/>
              </a:buClr>
              <a:buSzPts val="1800"/>
              <a:buChar char="•"/>
              <a:defRPr/>
            </a:lvl2pPr>
            <a:lvl3pPr marL="1371600" lvl="2" indent="-342900" algn="l">
              <a:lnSpc>
                <a:spcPct val="90000"/>
              </a:lnSpc>
              <a:spcBef>
                <a:spcPts val="500"/>
              </a:spcBef>
              <a:spcAft>
                <a:spcPts val="0"/>
              </a:spcAft>
              <a:buClr>
                <a:srgbClr val="1F3864"/>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
        <p:nvSpPr>
          <p:cNvPr id="97" name="Google Shape;97;p2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p:txBody>
      </p:sp>
      <p:sp>
        <p:nvSpPr>
          <p:cNvPr id="98" name="Google Shape;98;p2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p:txBody>
      </p:sp>
      <p:sp>
        <p:nvSpPr>
          <p:cNvPr id="99" name="Google Shape;99;p2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t" anchorCtr="0">
            <a:noAutofit/>
          </a:bodyPr>
          <a:lstStyle>
            <a:lvl1pPr marL="0" marR="0" lvl="0" indent="0" algn="l">
              <a:lnSpc>
                <a:spcPct val="100000"/>
              </a:lnSpc>
              <a:spcBef>
                <a:spcPts val="0"/>
              </a:spcBef>
              <a:spcAft>
                <a:spcPts val="0"/>
              </a:spcAft>
              <a:buClr>
                <a:srgbClr val="000000"/>
              </a:buClr>
              <a:buSzPts val="1050"/>
              <a:buFont typeface="Arial" panose="020B0604020202020204"/>
              <a:buNone/>
              <a:defRPr sz="105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L="0" marR="0" lvl="1" indent="0" algn="l">
              <a:lnSpc>
                <a:spcPct val="100000"/>
              </a:lnSpc>
              <a:spcBef>
                <a:spcPts val="0"/>
              </a:spcBef>
              <a:spcAft>
                <a:spcPts val="0"/>
              </a:spcAft>
              <a:buClr>
                <a:srgbClr val="000000"/>
              </a:buClr>
              <a:buSzPts val="1050"/>
              <a:buFont typeface="Arial" panose="020B0604020202020204"/>
              <a:buNone/>
              <a:defRPr sz="1050" b="0" i="0" u="none" strike="noStrike" cap="none">
                <a:solidFill>
                  <a:schemeClr val="lt1"/>
                </a:solidFill>
                <a:latin typeface="Arial" panose="020B0604020202020204"/>
                <a:ea typeface="Arial" panose="020B0604020202020204"/>
                <a:cs typeface="Arial" panose="020B0604020202020204"/>
                <a:sym typeface="Arial" panose="020B0604020202020204"/>
              </a:defRPr>
            </a:lvl2pPr>
            <a:lvl3pPr marL="0" marR="0" lvl="2" indent="0" algn="l">
              <a:lnSpc>
                <a:spcPct val="100000"/>
              </a:lnSpc>
              <a:spcBef>
                <a:spcPts val="0"/>
              </a:spcBef>
              <a:spcAft>
                <a:spcPts val="0"/>
              </a:spcAft>
              <a:buClr>
                <a:srgbClr val="000000"/>
              </a:buClr>
              <a:buSzPts val="1050"/>
              <a:buFont typeface="Arial" panose="020B0604020202020204"/>
              <a:buNone/>
              <a:defRPr sz="1050" b="0" i="0" u="none" strike="noStrike" cap="none">
                <a:solidFill>
                  <a:schemeClr val="lt1"/>
                </a:solidFill>
                <a:latin typeface="Arial" panose="020B0604020202020204"/>
                <a:ea typeface="Arial" panose="020B0604020202020204"/>
                <a:cs typeface="Arial" panose="020B0604020202020204"/>
                <a:sym typeface="Arial" panose="020B0604020202020204"/>
              </a:defRPr>
            </a:lvl3pPr>
            <a:lvl4pPr marL="0" marR="0" lvl="3" indent="0" algn="l">
              <a:lnSpc>
                <a:spcPct val="100000"/>
              </a:lnSpc>
              <a:spcBef>
                <a:spcPts val="0"/>
              </a:spcBef>
              <a:spcAft>
                <a:spcPts val="0"/>
              </a:spcAft>
              <a:buClr>
                <a:srgbClr val="000000"/>
              </a:buClr>
              <a:buSzPts val="1050"/>
              <a:buFont typeface="Arial" panose="020B0604020202020204"/>
              <a:buNone/>
              <a:defRPr sz="1050" b="0" i="0" u="none" strike="noStrike" cap="none">
                <a:solidFill>
                  <a:schemeClr val="lt1"/>
                </a:solidFill>
                <a:latin typeface="Arial" panose="020B0604020202020204"/>
                <a:ea typeface="Arial" panose="020B0604020202020204"/>
                <a:cs typeface="Arial" panose="020B0604020202020204"/>
                <a:sym typeface="Arial" panose="020B0604020202020204"/>
              </a:defRPr>
            </a:lvl4pPr>
            <a:lvl5pPr marL="0" marR="0" lvl="4" indent="0" algn="l">
              <a:lnSpc>
                <a:spcPct val="100000"/>
              </a:lnSpc>
              <a:spcBef>
                <a:spcPts val="0"/>
              </a:spcBef>
              <a:spcAft>
                <a:spcPts val="0"/>
              </a:spcAft>
              <a:buClr>
                <a:srgbClr val="000000"/>
              </a:buClr>
              <a:buSzPts val="1050"/>
              <a:buFont typeface="Arial" panose="020B0604020202020204"/>
              <a:buNone/>
              <a:defRPr sz="1050" b="0" i="0" u="none" strike="noStrike" cap="none">
                <a:solidFill>
                  <a:schemeClr val="lt1"/>
                </a:solidFill>
                <a:latin typeface="Arial" panose="020B0604020202020204"/>
                <a:ea typeface="Arial" panose="020B0604020202020204"/>
                <a:cs typeface="Arial" panose="020B0604020202020204"/>
                <a:sym typeface="Arial" panose="020B0604020202020204"/>
              </a:defRPr>
            </a:lvl5pPr>
            <a:lvl6pPr marL="0" marR="0" lvl="5" indent="0" algn="l">
              <a:lnSpc>
                <a:spcPct val="100000"/>
              </a:lnSpc>
              <a:spcBef>
                <a:spcPts val="0"/>
              </a:spcBef>
              <a:spcAft>
                <a:spcPts val="0"/>
              </a:spcAft>
              <a:buClr>
                <a:srgbClr val="000000"/>
              </a:buClr>
              <a:buSzPts val="1050"/>
              <a:buFont typeface="Arial" panose="020B0604020202020204"/>
              <a:buNone/>
              <a:defRPr sz="1050" b="0" i="0" u="none" strike="noStrike" cap="none">
                <a:solidFill>
                  <a:schemeClr val="lt1"/>
                </a:solidFill>
                <a:latin typeface="Arial" panose="020B0604020202020204"/>
                <a:ea typeface="Arial" panose="020B0604020202020204"/>
                <a:cs typeface="Arial" panose="020B0604020202020204"/>
                <a:sym typeface="Arial" panose="020B0604020202020204"/>
              </a:defRPr>
            </a:lvl6pPr>
            <a:lvl7pPr marL="0" marR="0" lvl="6" indent="0" algn="l">
              <a:lnSpc>
                <a:spcPct val="100000"/>
              </a:lnSpc>
              <a:spcBef>
                <a:spcPts val="0"/>
              </a:spcBef>
              <a:spcAft>
                <a:spcPts val="0"/>
              </a:spcAft>
              <a:buClr>
                <a:srgbClr val="000000"/>
              </a:buClr>
              <a:buSzPts val="1050"/>
              <a:buFont typeface="Arial" panose="020B0604020202020204"/>
              <a:buNone/>
              <a:defRPr sz="1050" b="0" i="0" u="none" strike="noStrike" cap="none">
                <a:solidFill>
                  <a:schemeClr val="lt1"/>
                </a:solidFill>
                <a:latin typeface="Arial" panose="020B0604020202020204"/>
                <a:ea typeface="Arial" panose="020B0604020202020204"/>
                <a:cs typeface="Arial" panose="020B0604020202020204"/>
                <a:sym typeface="Arial" panose="020B0604020202020204"/>
              </a:defRPr>
            </a:lvl7pPr>
            <a:lvl8pPr marL="0" marR="0" lvl="7" indent="0" algn="l">
              <a:lnSpc>
                <a:spcPct val="100000"/>
              </a:lnSpc>
              <a:spcBef>
                <a:spcPts val="0"/>
              </a:spcBef>
              <a:spcAft>
                <a:spcPts val="0"/>
              </a:spcAft>
              <a:buClr>
                <a:srgbClr val="000000"/>
              </a:buClr>
              <a:buSzPts val="1050"/>
              <a:buFont typeface="Arial" panose="020B0604020202020204"/>
              <a:buNone/>
              <a:defRPr sz="1050" b="0" i="0" u="none" strike="noStrike" cap="none">
                <a:solidFill>
                  <a:schemeClr val="lt1"/>
                </a:solidFill>
                <a:latin typeface="Arial" panose="020B0604020202020204"/>
                <a:ea typeface="Arial" panose="020B0604020202020204"/>
                <a:cs typeface="Arial" panose="020B0604020202020204"/>
                <a:sym typeface="Arial" panose="020B0604020202020204"/>
              </a:defRPr>
            </a:lvl8pPr>
            <a:lvl9pPr marL="0" marR="0" lvl="8" indent="0" algn="l">
              <a:lnSpc>
                <a:spcPct val="100000"/>
              </a:lnSpc>
              <a:spcBef>
                <a:spcPts val="0"/>
              </a:spcBef>
              <a:spcAft>
                <a:spcPts val="0"/>
              </a:spcAft>
              <a:buClr>
                <a:srgbClr val="000000"/>
              </a:buClr>
              <a:buSzPts val="1050"/>
              <a:buFont typeface="Arial" panose="020B0604020202020204"/>
              <a:buNone/>
              <a:defRPr sz="1050" b="0" i="0" u="none" strike="noStrike" cap="none">
                <a:solidFill>
                  <a:schemeClr val="lt1"/>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22"/>
        <p:cNvGrpSpPr/>
        <p:nvPr/>
      </p:nvGrpSpPr>
      <p:grpSpPr>
        <a:xfrm>
          <a:off x="0" y="0"/>
          <a:ext cx="0" cy="0"/>
          <a:chOff x="0" y="0"/>
          <a:chExt cx="0" cy="0"/>
        </a:xfrm>
      </p:grpSpPr>
      <p:sp>
        <p:nvSpPr>
          <p:cNvPr id="23" name="Google Shape;23;ge6ae79d73f_0_79"/>
          <p:cNvSpPr txBox="1">
            <a:spLocks noGrp="1"/>
          </p:cNvSpPr>
          <p:nvPr>
            <p:ph type="title"/>
          </p:nvPr>
        </p:nvSpPr>
        <p:spPr>
          <a:xfrm>
            <a:off x="309965" y="365125"/>
            <a:ext cx="11499600" cy="6036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rgbClr val="243C76"/>
              </a:buClr>
              <a:buSzPts val="2800"/>
              <a:buFont typeface="Poppins" panose="020B0704020202020204"/>
              <a:buNone/>
              <a:defRPr sz="2800" b="1" i="0" u="none" strike="noStrike">
                <a:solidFill>
                  <a:srgbClr val="243C76"/>
                </a:solidFill>
                <a:latin typeface="Poppins" panose="020B0704020202020204"/>
                <a:ea typeface="Poppins" panose="020B0704020202020204"/>
                <a:cs typeface="Poppins" panose="020B0704020202020204"/>
                <a:sym typeface="Poppins" panose="020B0704020202020204"/>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 name="Google Shape;24;ge6ae79d73f_0_79"/>
          <p:cNvSpPr txBox="1">
            <a:spLocks noGrp="1"/>
          </p:cNvSpPr>
          <p:nvPr>
            <p:ph type="body" idx="1"/>
          </p:nvPr>
        </p:nvSpPr>
        <p:spPr>
          <a:xfrm>
            <a:off x="309966" y="1105067"/>
            <a:ext cx="11499600" cy="5071800"/>
          </a:xfrm>
          <a:prstGeom prst="rect">
            <a:avLst/>
          </a:prstGeom>
          <a:noFill/>
          <a:ln>
            <a:noFill/>
          </a:ln>
        </p:spPr>
        <p:txBody>
          <a:bodyPr spcFirstLastPara="1" wrap="square" lIns="91425" tIns="45700" rIns="91425" bIns="45700" anchor="t" anchorCtr="0">
            <a:noAutofit/>
          </a:bodyPr>
          <a:lstStyle>
            <a:lvl1pPr marL="457200" lvl="0" indent="-406400" algn="l">
              <a:lnSpc>
                <a:spcPct val="90000"/>
              </a:lnSpc>
              <a:spcBef>
                <a:spcPts val="1000"/>
              </a:spcBef>
              <a:spcAft>
                <a:spcPts val="0"/>
              </a:spcAft>
              <a:buClr>
                <a:srgbClr val="1F3864"/>
              </a:buClr>
              <a:buSzPts val="2800"/>
              <a:buFont typeface="Noto Sans Symbols"/>
              <a:buChar char="▪"/>
              <a:defRPr>
                <a:solidFill>
                  <a:srgbClr val="1F3864"/>
                </a:solidFill>
              </a:defRPr>
            </a:lvl1pPr>
            <a:lvl2pPr marL="914400" lvl="1" indent="-406400" algn="l">
              <a:lnSpc>
                <a:spcPct val="90000"/>
              </a:lnSpc>
              <a:spcBef>
                <a:spcPts val="500"/>
              </a:spcBef>
              <a:spcAft>
                <a:spcPts val="0"/>
              </a:spcAft>
              <a:buClr>
                <a:srgbClr val="0070C0"/>
              </a:buClr>
              <a:buSzPts val="2800"/>
              <a:buChar char="•"/>
              <a:defRPr>
                <a:solidFill>
                  <a:srgbClr val="0070C0"/>
                </a:solidFill>
              </a:defRPr>
            </a:lvl2pPr>
            <a:lvl3pPr marL="1371600" lvl="2" indent="-342900" algn="l">
              <a:lnSpc>
                <a:spcPct val="90000"/>
              </a:lnSpc>
              <a:spcBef>
                <a:spcPts val="500"/>
              </a:spcBef>
              <a:spcAft>
                <a:spcPts val="0"/>
              </a:spcAft>
              <a:buClr>
                <a:srgbClr val="1F3864"/>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
        <p:nvSpPr>
          <p:cNvPr id="25" name="Google Shape;25;ge6ae79d73f_0_79"/>
          <p:cNvSpPr/>
          <p:nvPr/>
        </p:nvSpPr>
        <p:spPr>
          <a:xfrm>
            <a:off x="0" y="6568253"/>
            <a:ext cx="12192000" cy="289800"/>
          </a:xfrm>
          <a:prstGeom prst="rect">
            <a:avLst/>
          </a:prstGeom>
          <a:solidFill>
            <a:srgbClr val="00206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26" name="Google Shape;26;ge6ae79d73f_0_79"/>
          <p:cNvSpPr txBox="1">
            <a:spLocks noGrp="1"/>
          </p:cNvSpPr>
          <p:nvPr>
            <p:ph type="sldNum" idx="12"/>
          </p:nvPr>
        </p:nvSpPr>
        <p:spPr>
          <a:xfrm>
            <a:off x="11496511" y="6553109"/>
            <a:ext cx="411900" cy="289800"/>
          </a:xfrm>
          <a:prstGeom prst="rect">
            <a:avLst/>
          </a:prstGeom>
          <a:noFill/>
          <a:ln>
            <a:noFill/>
          </a:ln>
        </p:spPr>
        <p:txBody>
          <a:bodyPr spcFirstLastPara="1" wrap="square" lIns="91425" tIns="45700" rIns="91425" bIns="45700" anchor="t" anchorCtr="0">
            <a:noAutofit/>
          </a:bodyPr>
          <a:lstStyle>
            <a:lvl1pPr marL="0" marR="0" lvl="0" indent="0" algn="l">
              <a:lnSpc>
                <a:spcPct val="100000"/>
              </a:lnSpc>
              <a:spcBef>
                <a:spcPts val="0"/>
              </a:spcBef>
              <a:spcAft>
                <a:spcPts val="0"/>
              </a:spcAft>
              <a:buClr>
                <a:srgbClr val="000000"/>
              </a:buClr>
              <a:buSzPts val="1050"/>
              <a:buFont typeface="Arial" panose="020B0604020202020204"/>
              <a:buNone/>
              <a:defRPr sz="105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L="0" marR="0" lvl="1" indent="0" algn="l">
              <a:lnSpc>
                <a:spcPct val="100000"/>
              </a:lnSpc>
              <a:spcBef>
                <a:spcPts val="0"/>
              </a:spcBef>
              <a:spcAft>
                <a:spcPts val="0"/>
              </a:spcAft>
              <a:buClr>
                <a:srgbClr val="000000"/>
              </a:buClr>
              <a:buSzPts val="1050"/>
              <a:buFont typeface="Arial" panose="020B0604020202020204"/>
              <a:buNone/>
              <a:defRPr sz="1050" b="0" i="0" u="none" strike="noStrike" cap="none">
                <a:solidFill>
                  <a:schemeClr val="lt1"/>
                </a:solidFill>
                <a:latin typeface="Arial" panose="020B0604020202020204"/>
                <a:ea typeface="Arial" panose="020B0604020202020204"/>
                <a:cs typeface="Arial" panose="020B0604020202020204"/>
                <a:sym typeface="Arial" panose="020B0604020202020204"/>
              </a:defRPr>
            </a:lvl2pPr>
            <a:lvl3pPr marL="0" marR="0" lvl="2" indent="0" algn="l">
              <a:lnSpc>
                <a:spcPct val="100000"/>
              </a:lnSpc>
              <a:spcBef>
                <a:spcPts val="0"/>
              </a:spcBef>
              <a:spcAft>
                <a:spcPts val="0"/>
              </a:spcAft>
              <a:buClr>
                <a:srgbClr val="000000"/>
              </a:buClr>
              <a:buSzPts val="1050"/>
              <a:buFont typeface="Arial" panose="020B0604020202020204"/>
              <a:buNone/>
              <a:defRPr sz="1050" b="0" i="0" u="none" strike="noStrike" cap="none">
                <a:solidFill>
                  <a:schemeClr val="lt1"/>
                </a:solidFill>
                <a:latin typeface="Arial" panose="020B0604020202020204"/>
                <a:ea typeface="Arial" panose="020B0604020202020204"/>
                <a:cs typeface="Arial" panose="020B0604020202020204"/>
                <a:sym typeface="Arial" panose="020B0604020202020204"/>
              </a:defRPr>
            </a:lvl3pPr>
            <a:lvl4pPr marL="0" marR="0" lvl="3" indent="0" algn="l">
              <a:lnSpc>
                <a:spcPct val="100000"/>
              </a:lnSpc>
              <a:spcBef>
                <a:spcPts val="0"/>
              </a:spcBef>
              <a:spcAft>
                <a:spcPts val="0"/>
              </a:spcAft>
              <a:buClr>
                <a:srgbClr val="000000"/>
              </a:buClr>
              <a:buSzPts val="1050"/>
              <a:buFont typeface="Arial" panose="020B0604020202020204"/>
              <a:buNone/>
              <a:defRPr sz="1050" b="0" i="0" u="none" strike="noStrike" cap="none">
                <a:solidFill>
                  <a:schemeClr val="lt1"/>
                </a:solidFill>
                <a:latin typeface="Arial" panose="020B0604020202020204"/>
                <a:ea typeface="Arial" panose="020B0604020202020204"/>
                <a:cs typeface="Arial" panose="020B0604020202020204"/>
                <a:sym typeface="Arial" panose="020B0604020202020204"/>
              </a:defRPr>
            </a:lvl4pPr>
            <a:lvl5pPr marL="0" marR="0" lvl="4" indent="0" algn="l">
              <a:lnSpc>
                <a:spcPct val="100000"/>
              </a:lnSpc>
              <a:spcBef>
                <a:spcPts val="0"/>
              </a:spcBef>
              <a:spcAft>
                <a:spcPts val="0"/>
              </a:spcAft>
              <a:buClr>
                <a:srgbClr val="000000"/>
              </a:buClr>
              <a:buSzPts val="1050"/>
              <a:buFont typeface="Arial" panose="020B0604020202020204"/>
              <a:buNone/>
              <a:defRPr sz="1050" b="0" i="0" u="none" strike="noStrike" cap="none">
                <a:solidFill>
                  <a:schemeClr val="lt1"/>
                </a:solidFill>
                <a:latin typeface="Arial" panose="020B0604020202020204"/>
                <a:ea typeface="Arial" panose="020B0604020202020204"/>
                <a:cs typeface="Arial" panose="020B0604020202020204"/>
                <a:sym typeface="Arial" panose="020B0604020202020204"/>
              </a:defRPr>
            </a:lvl5pPr>
            <a:lvl6pPr marL="0" marR="0" lvl="5" indent="0" algn="l">
              <a:lnSpc>
                <a:spcPct val="100000"/>
              </a:lnSpc>
              <a:spcBef>
                <a:spcPts val="0"/>
              </a:spcBef>
              <a:spcAft>
                <a:spcPts val="0"/>
              </a:spcAft>
              <a:buClr>
                <a:srgbClr val="000000"/>
              </a:buClr>
              <a:buSzPts val="1050"/>
              <a:buFont typeface="Arial" panose="020B0604020202020204"/>
              <a:buNone/>
              <a:defRPr sz="1050" b="0" i="0" u="none" strike="noStrike" cap="none">
                <a:solidFill>
                  <a:schemeClr val="lt1"/>
                </a:solidFill>
                <a:latin typeface="Arial" panose="020B0604020202020204"/>
                <a:ea typeface="Arial" panose="020B0604020202020204"/>
                <a:cs typeface="Arial" panose="020B0604020202020204"/>
                <a:sym typeface="Arial" panose="020B0604020202020204"/>
              </a:defRPr>
            </a:lvl6pPr>
            <a:lvl7pPr marL="0" marR="0" lvl="6" indent="0" algn="l">
              <a:lnSpc>
                <a:spcPct val="100000"/>
              </a:lnSpc>
              <a:spcBef>
                <a:spcPts val="0"/>
              </a:spcBef>
              <a:spcAft>
                <a:spcPts val="0"/>
              </a:spcAft>
              <a:buClr>
                <a:srgbClr val="000000"/>
              </a:buClr>
              <a:buSzPts val="1050"/>
              <a:buFont typeface="Arial" panose="020B0604020202020204"/>
              <a:buNone/>
              <a:defRPr sz="1050" b="0" i="0" u="none" strike="noStrike" cap="none">
                <a:solidFill>
                  <a:schemeClr val="lt1"/>
                </a:solidFill>
                <a:latin typeface="Arial" panose="020B0604020202020204"/>
                <a:ea typeface="Arial" panose="020B0604020202020204"/>
                <a:cs typeface="Arial" panose="020B0604020202020204"/>
                <a:sym typeface="Arial" panose="020B0604020202020204"/>
              </a:defRPr>
            </a:lvl7pPr>
            <a:lvl8pPr marL="0" marR="0" lvl="7" indent="0" algn="l">
              <a:lnSpc>
                <a:spcPct val="100000"/>
              </a:lnSpc>
              <a:spcBef>
                <a:spcPts val="0"/>
              </a:spcBef>
              <a:spcAft>
                <a:spcPts val="0"/>
              </a:spcAft>
              <a:buClr>
                <a:srgbClr val="000000"/>
              </a:buClr>
              <a:buSzPts val="1050"/>
              <a:buFont typeface="Arial" panose="020B0604020202020204"/>
              <a:buNone/>
              <a:defRPr sz="1050" b="0" i="0" u="none" strike="noStrike" cap="none">
                <a:solidFill>
                  <a:schemeClr val="lt1"/>
                </a:solidFill>
                <a:latin typeface="Arial" panose="020B0604020202020204"/>
                <a:ea typeface="Arial" panose="020B0604020202020204"/>
                <a:cs typeface="Arial" panose="020B0604020202020204"/>
                <a:sym typeface="Arial" panose="020B0604020202020204"/>
              </a:defRPr>
            </a:lvl8pPr>
            <a:lvl9pPr marL="0" marR="0" lvl="8" indent="0" algn="l">
              <a:lnSpc>
                <a:spcPct val="100000"/>
              </a:lnSpc>
              <a:spcBef>
                <a:spcPts val="0"/>
              </a:spcBef>
              <a:spcAft>
                <a:spcPts val="0"/>
              </a:spcAft>
              <a:buClr>
                <a:srgbClr val="000000"/>
              </a:buClr>
              <a:buSzPts val="1050"/>
              <a:buFont typeface="Arial" panose="020B0604020202020204"/>
              <a:buNone/>
              <a:defRPr sz="1050" b="0" i="0" u="none" strike="noStrike" cap="none">
                <a:solidFill>
                  <a:schemeClr val="lt1"/>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fld id="{00000000-1234-1234-1234-123412341234}" type="slidenum">
              <a:rPr lang="en-US"/>
            </a:fld>
            <a:endParaRPr lang="en-US"/>
          </a:p>
        </p:txBody>
      </p:sp>
      <p:sp>
        <p:nvSpPr>
          <p:cNvPr id="27" name="Google Shape;27;ge6ae79d73f_0_79"/>
          <p:cNvSpPr txBox="1"/>
          <p:nvPr/>
        </p:nvSpPr>
        <p:spPr>
          <a:xfrm>
            <a:off x="364211" y="6581001"/>
            <a:ext cx="3286500" cy="253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050"/>
              <a:buFont typeface="Arial" panose="020B0604020202020204"/>
              <a:buNone/>
            </a:pPr>
            <a:r>
              <a:rPr lang="en-US" sz="1050" b="0" i="0" u="none" strike="noStrike" cap="none">
                <a:solidFill>
                  <a:schemeClr val="lt1"/>
                </a:solidFill>
                <a:latin typeface="Arial" panose="020B0604020202020204"/>
                <a:ea typeface="Arial" panose="020B0604020202020204"/>
                <a:cs typeface="Arial" panose="020B0604020202020204"/>
                <a:sym typeface="Arial" panose="020B0604020202020204"/>
              </a:rPr>
              <a:t>2020 NucleusTeq. All Rights Reserves | Confidential and Proprietary</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matchingName="Two Content">
  <p:cSld name="TWO_OBJECTS">
    <p:spTree>
      <p:nvGrpSpPr>
        <p:cNvPr id="1" name="Shape 28"/>
        <p:cNvGrpSpPr/>
        <p:nvPr/>
      </p:nvGrpSpPr>
      <p:grpSpPr>
        <a:xfrm>
          <a:off x="0" y="0"/>
          <a:ext cx="0" cy="0"/>
          <a:chOff x="0" y="0"/>
          <a:chExt cx="0" cy="0"/>
        </a:xfrm>
      </p:grpSpPr>
      <p:sp>
        <p:nvSpPr>
          <p:cNvPr id="29" name="Google Shape;29;ge6ae79d73f_0_85"/>
          <p:cNvSpPr txBox="1">
            <a:spLocks noGrp="1"/>
          </p:cNvSpPr>
          <p:nvPr>
            <p:ph type="title"/>
          </p:nvPr>
        </p:nvSpPr>
        <p:spPr>
          <a:xfrm>
            <a:off x="325463" y="365126"/>
            <a:ext cx="11515200" cy="5571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rgbClr val="243C76"/>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 name="Google Shape;30;ge6ae79d73f_0_85"/>
          <p:cNvSpPr txBox="1">
            <a:spLocks noGrp="1"/>
          </p:cNvSpPr>
          <p:nvPr>
            <p:ph type="body" idx="1"/>
          </p:nvPr>
        </p:nvSpPr>
        <p:spPr>
          <a:xfrm>
            <a:off x="838200" y="1825625"/>
            <a:ext cx="5181600" cy="43512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rgbClr val="1F3864"/>
              </a:buClr>
              <a:buSzPts val="1800"/>
              <a:buChar char="•"/>
              <a:defRPr/>
            </a:lvl1pPr>
            <a:lvl2pPr marL="914400" lvl="1" indent="-342900" algn="l">
              <a:lnSpc>
                <a:spcPct val="90000"/>
              </a:lnSpc>
              <a:spcBef>
                <a:spcPts val="500"/>
              </a:spcBef>
              <a:spcAft>
                <a:spcPts val="0"/>
              </a:spcAft>
              <a:buClr>
                <a:srgbClr val="0070C0"/>
              </a:buClr>
              <a:buSzPts val="1800"/>
              <a:buChar char="•"/>
              <a:defRPr/>
            </a:lvl2pPr>
            <a:lvl3pPr marL="1371600" lvl="2" indent="-342900" algn="l">
              <a:lnSpc>
                <a:spcPct val="90000"/>
              </a:lnSpc>
              <a:spcBef>
                <a:spcPts val="500"/>
              </a:spcBef>
              <a:spcAft>
                <a:spcPts val="0"/>
              </a:spcAft>
              <a:buClr>
                <a:srgbClr val="1F3864"/>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
        <p:nvSpPr>
          <p:cNvPr id="31" name="Google Shape;31;ge6ae79d73f_0_85"/>
          <p:cNvSpPr txBox="1">
            <a:spLocks noGrp="1"/>
          </p:cNvSpPr>
          <p:nvPr>
            <p:ph type="body" idx="2"/>
          </p:nvPr>
        </p:nvSpPr>
        <p:spPr>
          <a:xfrm>
            <a:off x="6172200" y="1825625"/>
            <a:ext cx="5181600" cy="43512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rgbClr val="1F3864"/>
              </a:buClr>
              <a:buSzPts val="1800"/>
              <a:buChar char="•"/>
              <a:defRPr/>
            </a:lvl1pPr>
            <a:lvl2pPr marL="914400" lvl="1" indent="-342900" algn="l">
              <a:lnSpc>
                <a:spcPct val="90000"/>
              </a:lnSpc>
              <a:spcBef>
                <a:spcPts val="500"/>
              </a:spcBef>
              <a:spcAft>
                <a:spcPts val="0"/>
              </a:spcAft>
              <a:buClr>
                <a:srgbClr val="0070C0"/>
              </a:buClr>
              <a:buSzPts val="1800"/>
              <a:buChar char="•"/>
              <a:defRPr/>
            </a:lvl2pPr>
            <a:lvl3pPr marL="1371600" lvl="2" indent="-342900" algn="l">
              <a:lnSpc>
                <a:spcPct val="90000"/>
              </a:lnSpc>
              <a:spcBef>
                <a:spcPts val="500"/>
              </a:spcBef>
              <a:spcAft>
                <a:spcPts val="0"/>
              </a:spcAft>
              <a:buClr>
                <a:srgbClr val="1F3864"/>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
        <p:nvSpPr>
          <p:cNvPr id="32" name="Google Shape;32;ge6ae79d73f_0_85"/>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33" name="Google Shape;33;ge6ae79d73f_0_85"/>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34" name="Google Shape;34;ge6ae79d73f_0_85"/>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t" anchorCtr="0">
            <a:noAutofit/>
          </a:bodyPr>
          <a:lstStyle>
            <a:lvl1pPr marL="0" marR="0" lvl="0" indent="0" algn="l">
              <a:lnSpc>
                <a:spcPct val="100000"/>
              </a:lnSpc>
              <a:spcBef>
                <a:spcPts val="0"/>
              </a:spcBef>
              <a:spcAft>
                <a:spcPts val="0"/>
              </a:spcAft>
              <a:buClr>
                <a:srgbClr val="000000"/>
              </a:buClr>
              <a:buSzPts val="1050"/>
              <a:buFont typeface="Arial" panose="020B0604020202020204"/>
              <a:buNone/>
              <a:defRPr sz="105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L="0" marR="0" lvl="1" indent="0" algn="l">
              <a:lnSpc>
                <a:spcPct val="100000"/>
              </a:lnSpc>
              <a:spcBef>
                <a:spcPts val="0"/>
              </a:spcBef>
              <a:spcAft>
                <a:spcPts val="0"/>
              </a:spcAft>
              <a:buClr>
                <a:srgbClr val="000000"/>
              </a:buClr>
              <a:buSzPts val="1050"/>
              <a:buFont typeface="Arial" panose="020B0604020202020204"/>
              <a:buNone/>
              <a:defRPr sz="1050" b="0" i="0" u="none" strike="noStrike" cap="none">
                <a:solidFill>
                  <a:schemeClr val="lt1"/>
                </a:solidFill>
                <a:latin typeface="Arial" panose="020B0604020202020204"/>
                <a:ea typeface="Arial" panose="020B0604020202020204"/>
                <a:cs typeface="Arial" panose="020B0604020202020204"/>
                <a:sym typeface="Arial" panose="020B0604020202020204"/>
              </a:defRPr>
            </a:lvl2pPr>
            <a:lvl3pPr marL="0" marR="0" lvl="2" indent="0" algn="l">
              <a:lnSpc>
                <a:spcPct val="100000"/>
              </a:lnSpc>
              <a:spcBef>
                <a:spcPts val="0"/>
              </a:spcBef>
              <a:spcAft>
                <a:spcPts val="0"/>
              </a:spcAft>
              <a:buClr>
                <a:srgbClr val="000000"/>
              </a:buClr>
              <a:buSzPts val="1050"/>
              <a:buFont typeface="Arial" panose="020B0604020202020204"/>
              <a:buNone/>
              <a:defRPr sz="1050" b="0" i="0" u="none" strike="noStrike" cap="none">
                <a:solidFill>
                  <a:schemeClr val="lt1"/>
                </a:solidFill>
                <a:latin typeface="Arial" panose="020B0604020202020204"/>
                <a:ea typeface="Arial" panose="020B0604020202020204"/>
                <a:cs typeface="Arial" panose="020B0604020202020204"/>
                <a:sym typeface="Arial" panose="020B0604020202020204"/>
              </a:defRPr>
            </a:lvl3pPr>
            <a:lvl4pPr marL="0" marR="0" lvl="3" indent="0" algn="l">
              <a:lnSpc>
                <a:spcPct val="100000"/>
              </a:lnSpc>
              <a:spcBef>
                <a:spcPts val="0"/>
              </a:spcBef>
              <a:spcAft>
                <a:spcPts val="0"/>
              </a:spcAft>
              <a:buClr>
                <a:srgbClr val="000000"/>
              </a:buClr>
              <a:buSzPts val="1050"/>
              <a:buFont typeface="Arial" panose="020B0604020202020204"/>
              <a:buNone/>
              <a:defRPr sz="1050" b="0" i="0" u="none" strike="noStrike" cap="none">
                <a:solidFill>
                  <a:schemeClr val="lt1"/>
                </a:solidFill>
                <a:latin typeface="Arial" panose="020B0604020202020204"/>
                <a:ea typeface="Arial" panose="020B0604020202020204"/>
                <a:cs typeface="Arial" panose="020B0604020202020204"/>
                <a:sym typeface="Arial" panose="020B0604020202020204"/>
              </a:defRPr>
            </a:lvl4pPr>
            <a:lvl5pPr marL="0" marR="0" lvl="4" indent="0" algn="l">
              <a:lnSpc>
                <a:spcPct val="100000"/>
              </a:lnSpc>
              <a:spcBef>
                <a:spcPts val="0"/>
              </a:spcBef>
              <a:spcAft>
                <a:spcPts val="0"/>
              </a:spcAft>
              <a:buClr>
                <a:srgbClr val="000000"/>
              </a:buClr>
              <a:buSzPts val="1050"/>
              <a:buFont typeface="Arial" panose="020B0604020202020204"/>
              <a:buNone/>
              <a:defRPr sz="1050" b="0" i="0" u="none" strike="noStrike" cap="none">
                <a:solidFill>
                  <a:schemeClr val="lt1"/>
                </a:solidFill>
                <a:latin typeface="Arial" panose="020B0604020202020204"/>
                <a:ea typeface="Arial" panose="020B0604020202020204"/>
                <a:cs typeface="Arial" panose="020B0604020202020204"/>
                <a:sym typeface="Arial" panose="020B0604020202020204"/>
              </a:defRPr>
            </a:lvl5pPr>
            <a:lvl6pPr marL="0" marR="0" lvl="5" indent="0" algn="l">
              <a:lnSpc>
                <a:spcPct val="100000"/>
              </a:lnSpc>
              <a:spcBef>
                <a:spcPts val="0"/>
              </a:spcBef>
              <a:spcAft>
                <a:spcPts val="0"/>
              </a:spcAft>
              <a:buClr>
                <a:srgbClr val="000000"/>
              </a:buClr>
              <a:buSzPts val="1050"/>
              <a:buFont typeface="Arial" panose="020B0604020202020204"/>
              <a:buNone/>
              <a:defRPr sz="1050" b="0" i="0" u="none" strike="noStrike" cap="none">
                <a:solidFill>
                  <a:schemeClr val="lt1"/>
                </a:solidFill>
                <a:latin typeface="Arial" panose="020B0604020202020204"/>
                <a:ea typeface="Arial" panose="020B0604020202020204"/>
                <a:cs typeface="Arial" panose="020B0604020202020204"/>
                <a:sym typeface="Arial" panose="020B0604020202020204"/>
              </a:defRPr>
            </a:lvl6pPr>
            <a:lvl7pPr marL="0" marR="0" lvl="6" indent="0" algn="l">
              <a:lnSpc>
                <a:spcPct val="100000"/>
              </a:lnSpc>
              <a:spcBef>
                <a:spcPts val="0"/>
              </a:spcBef>
              <a:spcAft>
                <a:spcPts val="0"/>
              </a:spcAft>
              <a:buClr>
                <a:srgbClr val="000000"/>
              </a:buClr>
              <a:buSzPts val="1050"/>
              <a:buFont typeface="Arial" panose="020B0604020202020204"/>
              <a:buNone/>
              <a:defRPr sz="1050" b="0" i="0" u="none" strike="noStrike" cap="none">
                <a:solidFill>
                  <a:schemeClr val="lt1"/>
                </a:solidFill>
                <a:latin typeface="Arial" panose="020B0604020202020204"/>
                <a:ea typeface="Arial" panose="020B0604020202020204"/>
                <a:cs typeface="Arial" panose="020B0604020202020204"/>
                <a:sym typeface="Arial" panose="020B0604020202020204"/>
              </a:defRPr>
            </a:lvl7pPr>
            <a:lvl8pPr marL="0" marR="0" lvl="7" indent="0" algn="l">
              <a:lnSpc>
                <a:spcPct val="100000"/>
              </a:lnSpc>
              <a:spcBef>
                <a:spcPts val="0"/>
              </a:spcBef>
              <a:spcAft>
                <a:spcPts val="0"/>
              </a:spcAft>
              <a:buClr>
                <a:srgbClr val="000000"/>
              </a:buClr>
              <a:buSzPts val="1050"/>
              <a:buFont typeface="Arial" panose="020B0604020202020204"/>
              <a:buNone/>
              <a:defRPr sz="1050" b="0" i="0" u="none" strike="noStrike" cap="none">
                <a:solidFill>
                  <a:schemeClr val="lt1"/>
                </a:solidFill>
                <a:latin typeface="Arial" panose="020B0604020202020204"/>
                <a:ea typeface="Arial" panose="020B0604020202020204"/>
                <a:cs typeface="Arial" panose="020B0604020202020204"/>
                <a:sym typeface="Arial" panose="020B0604020202020204"/>
              </a:defRPr>
            </a:lvl8pPr>
            <a:lvl9pPr marL="0" marR="0" lvl="8" indent="0" algn="l">
              <a:lnSpc>
                <a:spcPct val="100000"/>
              </a:lnSpc>
              <a:spcBef>
                <a:spcPts val="0"/>
              </a:spcBef>
              <a:spcAft>
                <a:spcPts val="0"/>
              </a:spcAft>
              <a:buClr>
                <a:srgbClr val="000000"/>
              </a:buClr>
              <a:buSzPts val="1050"/>
              <a:buFont typeface="Arial" panose="020B0604020202020204"/>
              <a:buNone/>
              <a:defRPr sz="1050" b="0" i="0" u="none" strike="noStrike" cap="none">
                <a:solidFill>
                  <a:schemeClr val="lt1"/>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matchingName="Blank">
  <p:cSld name="BLANK">
    <p:spTree>
      <p:nvGrpSpPr>
        <p:cNvPr id="1" name="Shape 35"/>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Tx" matchingName="Content with Caption">
  <p:cSld name="OBJECT_WITH_CAPTION_TEXT">
    <p:spTree>
      <p:nvGrpSpPr>
        <p:cNvPr id="1" name="Shape 36"/>
        <p:cNvGrpSpPr/>
        <p:nvPr/>
      </p:nvGrpSpPr>
      <p:grpSpPr>
        <a:xfrm>
          <a:off x="0" y="0"/>
          <a:ext cx="0" cy="0"/>
          <a:chOff x="0" y="0"/>
          <a:chExt cx="0" cy="0"/>
        </a:xfrm>
      </p:grpSpPr>
      <p:sp>
        <p:nvSpPr>
          <p:cNvPr id="37" name="Google Shape;37;ge6ae79d73f_0_93"/>
          <p:cNvSpPr txBox="1">
            <a:spLocks noGrp="1"/>
          </p:cNvSpPr>
          <p:nvPr>
            <p:ph type="title"/>
          </p:nvPr>
        </p:nvSpPr>
        <p:spPr>
          <a:xfrm>
            <a:off x="839788" y="457200"/>
            <a:ext cx="3932100" cy="16002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rgbClr val="243C76"/>
              </a:buClr>
              <a:buSzPts val="3200"/>
              <a:buFont typeface="Poppins" panose="020B0704020202020204"/>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ge6ae79d73f_0_93"/>
          <p:cNvSpPr txBox="1">
            <a:spLocks noGrp="1"/>
          </p:cNvSpPr>
          <p:nvPr>
            <p:ph type="body" idx="1"/>
          </p:nvPr>
        </p:nvSpPr>
        <p:spPr>
          <a:xfrm>
            <a:off x="5183188" y="987425"/>
            <a:ext cx="6172200" cy="4873500"/>
          </a:xfrm>
          <a:prstGeom prst="rect">
            <a:avLst/>
          </a:prstGeom>
          <a:noFill/>
          <a:ln>
            <a:noFill/>
          </a:ln>
        </p:spPr>
        <p:txBody>
          <a:bodyPr spcFirstLastPara="1" wrap="square" lIns="91425" tIns="45700" rIns="91425" bIns="45700" anchor="t" anchorCtr="0">
            <a:noAutofit/>
          </a:bodyPr>
          <a:lstStyle>
            <a:lvl1pPr marL="457200" lvl="0" indent="-431800" algn="l">
              <a:lnSpc>
                <a:spcPct val="90000"/>
              </a:lnSpc>
              <a:spcBef>
                <a:spcPts val="1000"/>
              </a:spcBef>
              <a:spcAft>
                <a:spcPts val="0"/>
              </a:spcAft>
              <a:buClr>
                <a:srgbClr val="1F3864"/>
              </a:buClr>
              <a:buSzPts val="3200"/>
              <a:buChar char="•"/>
              <a:defRPr sz="3200"/>
            </a:lvl1pPr>
            <a:lvl2pPr marL="914400" lvl="1" indent="-406400" algn="l">
              <a:lnSpc>
                <a:spcPct val="90000"/>
              </a:lnSpc>
              <a:spcBef>
                <a:spcPts val="500"/>
              </a:spcBef>
              <a:spcAft>
                <a:spcPts val="0"/>
              </a:spcAft>
              <a:buClr>
                <a:srgbClr val="0070C0"/>
              </a:buClr>
              <a:buSzPts val="2800"/>
              <a:buChar char="•"/>
              <a:defRPr sz="2800"/>
            </a:lvl2pPr>
            <a:lvl3pPr marL="1371600" lvl="2" indent="-381000" algn="l">
              <a:lnSpc>
                <a:spcPct val="90000"/>
              </a:lnSpc>
              <a:spcBef>
                <a:spcPts val="500"/>
              </a:spcBef>
              <a:spcAft>
                <a:spcPts val="0"/>
              </a:spcAft>
              <a:buClr>
                <a:srgbClr val="1F3864"/>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p:txBody>
      </p:sp>
      <p:sp>
        <p:nvSpPr>
          <p:cNvPr id="39" name="Google Shape;39;ge6ae79d73f_0_93"/>
          <p:cNvSpPr txBox="1">
            <a:spLocks noGrp="1"/>
          </p:cNvSpPr>
          <p:nvPr>
            <p:ph type="body" idx="2"/>
          </p:nvPr>
        </p:nvSpPr>
        <p:spPr>
          <a:xfrm>
            <a:off x="839788" y="2057400"/>
            <a:ext cx="3932100" cy="3811500"/>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rgbClr val="1F3864"/>
              </a:buClr>
              <a:buSzPts val="1600"/>
              <a:buNone/>
              <a:defRPr sz="1600"/>
            </a:lvl1pPr>
            <a:lvl2pPr marL="914400" lvl="1" indent="-228600" algn="l">
              <a:lnSpc>
                <a:spcPct val="90000"/>
              </a:lnSpc>
              <a:spcBef>
                <a:spcPts val="500"/>
              </a:spcBef>
              <a:spcAft>
                <a:spcPts val="0"/>
              </a:spcAft>
              <a:buClr>
                <a:srgbClr val="0070C0"/>
              </a:buClr>
              <a:buSzPts val="1400"/>
              <a:buNone/>
              <a:defRPr sz="1400"/>
            </a:lvl2pPr>
            <a:lvl3pPr marL="1371600" lvl="2" indent="-228600" algn="l">
              <a:lnSpc>
                <a:spcPct val="90000"/>
              </a:lnSpc>
              <a:spcBef>
                <a:spcPts val="500"/>
              </a:spcBef>
              <a:spcAft>
                <a:spcPts val="0"/>
              </a:spcAft>
              <a:buClr>
                <a:srgbClr val="1F3864"/>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p:txBody>
      </p:sp>
      <p:sp>
        <p:nvSpPr>
          <p:cNvPr id="40" name="Google Shape;40;ge6ae79d73f_0_93"/>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41" name="Google Shape;41;ge6ae79d73f_0_93"/>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42" name="Google Shape;42;ge6ae79d73f_0_93"/>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t" anchorCtr="0">
            <a:noAutofit/>
          </a:bodyPr>
          <a:lstStyle>
            <a:lvl1pPr marL="0" marR="0" lvl="0" indent="0" algn="l">
              <a:lnSpc>
                <a:spcPct val="100000"/>
              </a:lnSpc>
              <a:spcBef>
                <a:spcPts val="0"/>
              </a:spcBef>
              <a:spcAft>
                <a:spcPts val="0"/>
              </a:spcAft>
              <a:buClr>
                <a:srgbClr val="000000"/>
              </a:buClr>
              <a:buSzPts val="1050"/>
              <a:buFont typeface="Arial" panose="020B0604020202020204"/>
              <a:buNone/>
              <a:defRPr sz="105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L="0" marR="0" lvl="1" indent="0" algn="l">
              <a:lnSpc>
                <a:spcPct val="100000"/>
              </a:lnSpc>
              <a:spcBef>
                <a:spcPts val="0"/>
              </a:spcBef>
              <a:spcAft>
                <a:spcPts val="0"/>
              </a:spcAft>
              <a:buClr>
                <a:srgbClr val="000000"/>
              </a:buClr>
              <a:buSzPts val="1050"/>
              <a:buFont typeface="Arial" panose="020B0604020202020204"/>
              <a:buNone/>
              <a:defRPr sz="1050" b="0" i="0" u="none" strike="noStrike" cap="none">
                <a:solidFill>
                  <a:schemeClr val="lt1"/>
                </a:solidFill>
                <a:latin typeface="Arial" panose="020B0604020202020204"/>
                <a:ea typeface="Arial" panose="020B0604020202020204"/>
                <a:cs typeface="Arial" panose="020B0604020202020204"/>
                <a:sym typeface="Arial" panose="020B0604020202020204"/>
              </a:defRPr>
            </a:lvl2pPr>
            <a:lvl3pPr marL="0" marR="0" lvl="2" indent="0" algn="l">
              <a:lnSpc>
                <a:spcPct val="100000"/>
              </a:lnSpc>
              <a:spcBef>
                <a:spcPts val="0"/>
              </a:spcBef>
              <a:spcAft>
                <a:spcPts val="0"/>
              </a:spcAft>
              <a:buClr>
                <a:srgbClr val="000000"/>
              </a:buClr>
              <a:buSzPts val="1050"/>
              <a:buFont typeface="Arial" panose="020B0604020202020204"/>
              <a:buNone/>
              <a:defRPr sz="1050" b="0" i="0" u="none" strike="noStrike" cap="none">
                <a:solidFill>
                  <a:schemeClr val="lt1"/>
                </a:solidFill>
                <a:latin typeface="Arial" panose="020B0604020202020204"/>
                <a:ea typeface="Arial" panose="020B0604020202020204"/>
                <a:cs typeface="Arial" panose="020B0604020202020204"/>
                <a:sym typeface="Arial" panose="020B0604020202020204"/>
              </a:defRPr>
            </a:lvl3pPr>
            <a:lvl4pPr marL="0" marR="0" lvl="3" indent="0" algn="l">
              <a:lnSpc>
                <a:spcPct val="100000"/>
              </a:lnSpc>
              <a:spcBef>
                <a:spcPts val="0"/>
              </a:spcBef>
              <a:spcAft>
                <a:spcPts val="0"/>
              </a:spcAft>
              <a:buClr>
                <a:srgbClr val="000000"/>
              </a:buClr>
              <a:buSzPts val="1050"/>
              <a:buFont typeface="Arial" panose="020B0604020202020204"/>
              <a:buNone/>
              <a:defRPr sz="1050" b="0" i="0" u="none" strike="noStrike" cap="none">
                <a:solidFill>
                  <a:schemeClr val="lt1"/>
                </a:solidFill>
                <a:latin typeface="Arial" panose="020B0604020202020204"/>
                <a:ea typeface="Arial" panose="020B0604020202020204"/>
                <a:cs typeface="Arial" panose="020B0604020202020204"/>
                <a:sym typeface="Arial" panose="020B0604020202020204"/>
              </a:defRPr>
            </a:lvl4pPr>
            <a:lvl5pPr marL="0" marR="0" lvl="4" indent="0" algn="l">
              <a:lnSpc>
                <a:spcPct val="100000"/>
              </a:lnSpc>
              <a:spcBef>
                <a:spcPts val="0"/>
              </a:spcBef>
              <a:spcAft>
                <a:spcPts val="0"/>
              </a:spcAft>
              <a:buClr>
                <a:srgbClr val="000000"/>
              </a:buClr>
              <a:buSzPts val="1050"/>
              <a:buFont typeface="Arial" panose="020B0604020202020204"/>
              <a:buNone/>
              <a:defRPr sz="1050" b="0" i="0" u="none" strike="noStrike" cap="none">
                <a:solidFill>
                  <a:schemeClr val="lt1"/>
                </a:solidFill>
                <a:latin typeface="Arial" panose="020B0604020202020204"/>
                <a:ea typeface="Arial" panose="020B0604020202020204"/>
                <a:cs typeface="Arial" panose="020B0604020202020204"/>
                <a:sym typeface="Arial" panose="020B0604020202020204"/>
              </a:defRPr>
            </a:lvl5pPr>
            <a:lvl6pPr marL="0" marR="0" lvl="5" indent="0" algn="l">
              <a:lnSpc>
                <a:spcPct val="100000"/>
              </a:lnSpc>
              <a:spcBef>
                <a:spcPts val="0"/>
              </a:spcBef>
              <a:spcAft>
                <a:spcPts val="0"/>
              </a:spcAft>
              <a:buClr>
                <a:srgbClr val="000000"/>
              </a:buClr>
              <a:buSzPts val="1050"/>
              <a:buFont typeface="Arial" panose="020B0604020202020204"/>
              <a:buNone/>
              <a:defRPr sz="1050" b="0" i="0" u="none" strike="noStrike" cap="none">
                <a:solidFill>
                  <a:schemeClr val="lt1"/>
                </a:solidFill>
                <a:latin typeface="Arial" panose="020B0604020202020204"/>
                <a:ea typeface="Arial" panose="020B0604020202020204"/>
                <a:cs typeface="Arial" panose="020B0604020202020204"/>
                <a:sym typeface="Arial" panose="020B0604020202020204"/>
              </a:defRPr>
            </a:lvl6pPr>
            <a:lvl7pPr marL="0" marR="0" lvl="6" indent="0" algn="l">
              <a:lnSpc>
                <a:spcPct val="100000"/>
              </a:lnSpc>
              <a:spcBef>
                <a:spcPts val="0"/>
              </a:spcBef>
              <a:spcAft>
                <a:spcPts val="0"/>
              </a:spcAft>
              <a:buClr>
                <a:srgbClr val="000000"/>
              </a:buClr>
              <a:buSzPts val="1050"/>
              <a:buFont typeface="Arial" panose="020B0604020202020204"/>
              <a:buNone/>
              <a:defRPr sz="1050" b="0" i="0" u="none" strike="noStrike" cap="none">
                <a:solidFill>
                  <a:schemeClr val="lt1"/>
                </a:solidFill>
                <a:latin typeface="Arial" panose="020B0604020202020204"/>
                <a:ea typeface="Arial" panose="020B0604020202020204"/>
                <a:cs typeface="Arial" panose="020B0604020202020204"/>
                <a:sym typeface="Arial" panose="020B0604020202020204"/>
              </a:defRPr>
            </a:lvl7pPr>
            <a:lvl8pPr marL="0" marR="0" lvl="7" indent="0" algn="l">
              <a:lnSpc>
                <a:spcPct val="100000"/>
              </a:lnSpc>
              <a:spcBef>
                <a:spcPts val="0"/>
              </a:spcBef>
              <a:spcAft>
                <a:spcPts val="0"/>
              </a:spcAft>
              <a:buClr>
                <a:srgbClr val="000000"/>
              </a:buClr>
              <a:buSzPts val="1050"/>
              <a:buFont typeface="Arial" panose="020B0604020202020204"/>
              <a:buNone/>
              <a:defRPr sz="1050" b="0" i="0" u="none" strike="noStrike" cap="none">
                <a:solidFill>
                  <a:schemeClr val="lt1"/>
                </a:solidFill>
                <a:latin typeface="Arial" panose="020B0604020202020204"/>
                <a:ea typeface="Arial" panose="020B0604020202020204"/>
                <a:cs typeface="Arial" panose="020B0604020202020204"/>
                <a:sym typeface="Arial" panose="020B0604020202020204"/>
              </a:defRPr>
            </a:lvl8pPr>
            <a:lvl9pPr marL="0" marR="0" lvl="8" indent="0" algn="l">
              <a:lnSpc>
                <a:spcPct val="100000"/>
              </a:lnSpc>
              <a:spcBef>
                <a:spcPts val="0"/>
              </a:spcBef>
              <a:spcAft>
                <a:spcPts val="0"/>
              </a:spcAft>
              <a:buClr>
                <a:srgbClr val="000000"/>
              </a:buClr>
              <a:buSzPts val="1050"/>
              <a:buFont typeface="Arial" panose="020B0604020202020204"/>
              <a:buNone/>
              <a:defRPr sz="1050" b="0" i="0" u="none" strike="noStrike" cap="none">
                <a:solidFill>
                  <a:schemeClr val="lt1"/>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vertTx" matchingName="Title and Vertical Text">
  <p:cSld name="VERTICAL_TEXT">
    <p:spTree>
      <p:nvGrpSpPr>
        <p:cNvPr id="1" name="Shape 43"/>
        <p:cNvGrpSpPr/>
        <p:nvPr/>
      </p:nvGrpSpPr>
      <p:grpSpPr>
        <a:xfrm>
          <a:off x="0" y="0"/>
          <a:ext cx="0" cy="0"/>
          <a:chOff x="0" y="0"/>
          <a:chExt cx="0" cy="0"/>
        </a:xfrm>
      </p:grpSpPr>
      <p:sp>
        <p:nvSpPr>
          <p:cNvPr id="44" name="Google Shape;44;ge6ae79d73f_0_100"/>
          <p:cNvSpPr txBox="1">
            <a:spLocks noGrp="1"/>
          </p:cNvSpPr>
          <p:nvPr>
            <p:ph type="title"/>
          </p:nvPr>
        </p:nvSpPr>
        <p:spPr>
          <a:xfrm>
            <a:off x="325463" y="365126"/>
            <a:ext cx="11515200" cy="5571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rgbClr val="243C76"/>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5" name="Google Shape;45;ge6ae79d73f_0_100"/>
          <p:cNvSpPr txBox="1">
            <a:spLocks noGrp="1"/>
          </p:cNvSpPr>
          <p:nvPr>
            <p:ph type="body" idx="1"/>
          </p:nvPr>
        </p:nvSpPr>
        <p:spPr>
          <a:xfrm rot="5400000">
            <a:off x="3440704" y="-2014820"/>
            <a:ext cx="5284800" cy="115152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rgbClr val="1F3864"/>
              </a:buClr>
              <a:buSzPts val="1800"/>
              <a:buChar char="•"/>
              <a:defRPr/>
            </a:lvl1pPr>
            <a:lvl2pPr marL="914400" lvl="1" indent="-342900" algn="l">
              <a:lnSpc>
                <a:spcPct val="90000"/>
              </a:lnSpc>
              <a:spcBef>
                <a:spcPts val="500"/>
              </a:spcBef>
              <a:spcAft>
                <a:spcPts val="0"/>
              </a:spcAft>
              <a:buClr>
                <a:srgbClr val="0070C0"/>
              </a:buClr>
              <a:buSzPts val="1800"/>
              <a:buChar char="•"/>
              <a:defRPr/>
            </a:lvl2pPr>
            <a:lvl3pPr marL="1371600" lvl="2" indent="-342900" algn="l">
              <a:lnSpc>
                <a:spcPct val="90000"/>
              </a:lnSpc>
              <a:spcBef>
                <a:spcPts val="500"/>
              </a:spcBef>
              <a:spcAft>
                <a:spcPts val="0"/>
              </a:spcAft>
              <a:buClr>
                <a:srgbClr val="1F3864"/>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
        <p:nvSpPr>
          <p:cNvPr id="46" name="Google Shape;46;ge6ae79d73f_0_100"/>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47" name="Google Shape;47;ge6ae79d73f_0_100"/>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48" name="Google Shape;48;ge6ae79d73f_0_100"/>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t" anchorCtr="0">
            <a:noAutofit/>
          </a:bodyPr>
          <a:lstStyle>
            <a:lvl1pPr marL="0" marR="0" lvl="0" indent="0" algn="l">
              <a:lnSpc>
                <a:spcPct val="100000"/>
              </a:lnSpc>
              <a:spcBef>
                <a:spcPts val="0"/>
              </a:spcBef>
              <a:spcAft>
                <a:spcPts val="0"/>
              </a:spcAft>
              <a:buClr>
                <a:srgbClr val="000000"/>
              </a:buClr>
              <a:buSzPts val="1050"/>
              <a:buFont typeface="Arial" panose="020B0604020202020204"/>
              <a:buNone/>
              <a:defRPr sz="105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L="0" marR="0" lvl="1" indent="0" algn="l">
              <a:lnSpc>
                <a:spcPct val="100000"/>
              </a:lnSpc>
              <a:spcBef>
                <a:spcPts val="0"/>
              </a:spcBef>
              <a:spcAft>
                <a:spcPts val="0"/>
              </a:spcAft>
              <a:buClr>
                <a:srgbClr val="000000"/>
              </a:buClr>
              <a:buSzPts val="1050"/>
              <a:buFont typeface="Arial" panose="020B0604020202020204"/>
              <a:buNone/>
              <a:defRPr sz="1050" b="0" i="0" u="none" strike="noStrike" cap="none">
                <a:solidFill>
                  <a:schemeClr val="lt1"/>
                </a:solidFill>
                <a:latin typeface="Arial" panose="020B0604020202020204"/>
                <a:ea typeface="Arial" panose="020B0604020202020204"/>
                <a:cs typeface="Arial" panose="020B0604020202020204"/>
                <a:sym typeface="Arial" panose="020B0604020202020204"/>
              </a:defRPr>
            </a:lvl2pPr>
            <a:lvl3pPr marL="0" marR="0" lvl="2" indent="0" algn="l">
              <a:lnSpc>
                <a:spcPct val="100000"/>
              </a:lnSpc>
              <a:spcBef>
                <a:spcPts val="0"/>
              </a:spcBef>
              <a:spcAft>
                <a:spcPts val="0"/>
              </a:spcAft>
              <a:buClr>
                <a:srgbClr val="000000"/>
              </a:buClr>
              <a:buSzPts val="1050"/>
              <a:buFont typeface="Arial" panose="020B0604020202020204"/>
              <a:buNone/>
              <a:defRPr sz="1050" b="0" i="0" u="none" strike="noStrike" cap="none">
                <a:solidFill>
                  <a:schemeClr val="lt1"/>
                </a:solidFill>
                <a:latin typeface="Arial" panose="020B0604020202020204"/>
                <a:ea typeface="Arial" panose="020B0604020202020204"/>
                <a:cs typeface="Arial" panose="020B0604020202020204"/>
                <a:sym typeface="Arial" panose="020B0604020202020204"/>
              </a:defRPr>
            </a:lvl3pPr>
            <a:lvl4pPr marL="0" marR="0" lvl="3" indent="0" algn="l">
              <a:lnSpc>
                <a:spcPct val="100000"/>
              </a:lnSpc>
              <a:spcBef>
                <a:spcPts val="0"/>
              </a:spcBef>
              <a:spcAft>
                <a:spcPts val="0"/>
              </a:spcAft>
              <a:buClr>
                <a:srgbClr val="000000"/>
              </a:buClr>
              <a:buSzPts val="1050"/>
              <a:buFont typeface="Arial" panose="020B0604020202020204"/>
              <a:buNone/>
              <a:defRPr sz="1050" b="0" i="0" u="none" strike="noStrike" cap="none">
                <a:solidFill>
                  <a:schemeClr val="lt1"/>
                </a:solidFill>
                <a:latin typeface="Arial" panose="020B0604020202020204"/>
                <a:ea typeface="Arial" panose="020B0604020202020204"/>
                <a:cs typeface="Arial" panose="020B0604020202020204"/>
                <a:sym typeface="Arial" panose="020B0604020202020204"/>
              </a:defRPr>
            </a:lvl4pPr>
            <a:lvl5pPr marL="0" marR="0" lvl="4" indent="0" algn="l">
              <a:lnSpc>
                <a:spcPct val="100000"/>
              </a:lnSpc>
              <a:spcBef>
                <a:spcPts val="0"/>
              </a:spcBef>
              <a:spcAft>
                <a:spcPts val="0"/>
              </a:spcAft>
              <a:buClr>
                <a:srgbClr val="000000"/>
              </a:buClr>
              <a:buSzPts val="1050"/>
              <a:buFont typeface="Arial" panose="020B0604020202020204"/>
              <a:buNone/>
              <a:defRPr sz="1050" b="0" i="0" u="none" strike="noStrike" cap="none">
                <a:solidFill>
                  <a:schemeClr val="lt1"/>
                </a:solidFill>
                <a:latin typeface="Arial" panose="020B0604020202020204"/>
                <a:ea typeface="Arial" panose="020B0604020202020204"/>
                <a:cs typeface="Arial" panose="020B0604020202020204"/>
                <a:sym typeface="Arial" panose="020B0604020202020204"/>
              </a:defRPr>
            </a:lvl5pPr>
            <a:lvl6pPr marL="0" marR="0" lvl="5" indent="0" algn="l">
              <a:lnSpc>
                <a:spcPct val="100000"/>
              </a:lnSpc>
              <a:spcBef>
                <a:spcPts val="0"/>
              </a:spcBef>
              <a:spcAft>
                <a:spcPts val="0"/>
              </a:spcAft>
              <a:buClr>
                <a:srgbClr val="000000"/>
              </a:buClr>
              <a:buSzPts val="1050"/>
              <a:buFont typeface="Arial" panose="020B0604020202020204"/>
              <a:buNone/>
              <a:defRPr sz="1050" b="0" i="0" u="none" strike="noStrike" cap="none">
                <a:solidFill>
                  <a:schemeClr val="lt1"/>
                </a:solidFill>
                <a:latin typeface="Arial" panose="020B0604020202020204"/>
                <a:ea typeface="Arial" panose="020B0604020202020204"/>
                <a:cs typeface="Arial" panose="020B0604020202020204"/>
                <a:sym typeface="Arial" panose="020B0604020202020204"/>
              </a:defRPr>
            </a:lvl6pPr>
            <a:lvl7pPr marL="0" marR="0" lvl="6" indent="0" algn="l">
              <a:lnSpc>
                <a:spcPct val="100000"/>
              </a:lnSpc>
              <a:spcBef>
                <a:spcPts val="0"/>
              </a:spcBef>
              <a:spcAft>
                <a:spcPts val="0"/>
              </a:spcAft>
              <a:buClr>
                <a:srgbClr val="000000"/>
              </a:buClr>
              <a:buSzPts val="1050"/>
              <a:buFont typeface="Arial" panose="020B0604020202020204"/>
              <a:buNone/>
              <a:defRPr sz="1050" b="0" i="0" u="none" strike="noStrike" cap="none">
                <a:solidFill>
                  <a:schemeClr val="lt1"/>
                </a:solidFill>
                <a:latin typeface="Arial" panose="020B0604020202020204"/>
                <a:ea typeface="Arial" panose="020B0604020202020204"/>
                <a:cs typeface="Arial" panose="020B0604020202020204"/>
                <a:sym typeface="Arial" panose="020B0604020202020204"/>
              </a:defRPr>
            </a:lvl7pPr>
            <a:lvl8pPr marL="0" marR="0" lvl="7" indent="0" algn="l">
              <a:lnSpc>
                <a:spcPct val="100000"/>
              </a:lnSpc>
              <a:spcBef>
                <a:spcPts val="0"/>
              </a:spcBef>
              <a:spcAft>
                <a:spcPts val="0"/>
              </a:spcAft>
              <a:buClr>
                <a:srgbClr val="000000"/>
              </a:buClr>
              <a:buSzPts val="1050"/>
              <a:buFont typeface="Arial" panose="020B0604020202020204"/>
              <a:buNone/>
              <a:defRPr sz="1050" b="0" i="0" u="none" strike="noStrike" cap="none">
                <a:solidFill>
                  <a:schemeClr val="lt1"/>
                </a:solidFill>
                <a:latin typeface="Arial" panose="020B0604020202020204"/>
                <a:ea typeface="Arial" panose="020B0604020202020204"/>
                <a:cs typeface="Arial" panose="020B0604020202020204"/>
                <a:sym typeface="Arial" panose="020B0604020202020204"/>
              </a:defRPr>
            </a:lvl8pPr>
            <a:lvl9pPr marL="0" marR="0" lvl="8" indent="0" algn="l">
              <a:lnSpc>
                <a:spcPct val="100000"/>
              </a:lnSpc>
              <a:spcBef>
                <a:spcPts val="0"/>
              </a:spcBef>
              <a:spcAft>
                <a:spcPts val="0"/>
              </a:spcAft>
              <a:buClr>
                <a:srgbClr val="000000"/>
              </a:buClr>
              <a:buSzPts val="1050"/>
              <a:buFont typeface="Arial" panose="020B0604020202020204"/>
              <a:buNone/>
              <a:defRPr sz="1050" b="0" i="0" u="none" strike="noStrike" cap="none">
                <a:solidFill>
                  <a:schemeClr val="lt1"/>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matchingName="Title and Content 1">
  <p:cSld name="OBJECT">
    <p:spTree>
      <p:nvGrpSpPr>
        <p:cNvPr id="1" name="Shape 49"/>
        <p:cNvGrpSpPr/>
        <p:nvPr/>
      </p:nvGrpSpPr>
      <p:grpSpPr>
        <a:xfrm>
          <a:off x="0" y="0"/>
          <a:ext cx="0" cy="0"/>
          <a:chOff x="0" y="0"/>
          <a:chExt cx="0" cy="0"/>
        </a:xfrm>
      </p:grpSpPr>
      <p:sp>
        <p:nvSpPr>
          <p:cNvPr id="50" name="Google Shape;50;ge6ae79d73f_0_106"/>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 name="Google Shape;51;ge6ae79d73f_0_106"/>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
        <p:nvSpPr>
          <p:cNvPr id="52" name="Google Shape;52;ge6ae79d73f_0_106"/>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3" name="Google Shape;53;ge6ae79d73f_0_106"/>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4" name="Google Shape;54;ge6ae79d73f_0_106"/>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panose="020B0604020202020204"/>
              <a:buNone/>
              <a:defRPr sz="105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50"/>
              <a:buFont typeface="Arial" panose="020B0604020202020204"/>
              <a:buNone/>
              <a:defRPr sz="1050" b="0" i="0" u="none" strike="noStrike" cap="none">
                <a:solidFill>
                  <a:schemeClr val="lt1"/>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50"/>
              <a:buFont typeface="Arial" panose="020B0604020202020204"/>
              <a:buNone/>
              <a:defRPr sz="1050" b="0" i="0" u="none" strike="noStrike" cap="none">
                <a:solidFill>
                  <a:schemeClr val="lt1"/>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50"/>
              <a:buFont typeface="Arial" panose="020B0604020202020204"/>
              <a:buNone/>
              <a:defRPr sz="1050" b="0" i="0" u="none" strike="noStrike" cap="none">
                <a:solidFill>
                  <a:schemeClr val="lt1"/>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50"/>
              <a:buFont typeface="Arial" panose="020B0604020202020204"/>
              <a:buNone/>
              <a:defRPr sz="1050" b="0" i="0" u="none" strike="noStrike" cap="none">
                <a:solidFill>
                  <a:schemeClr val="lt1"/>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50"/>
              <a:buFont typeface="Arial" panose="020B0604020202020204"/>
              <a:buNone/>
              <a:defRPr sz="1050" b="0" i="0" u="none" strike="noStrike" cap="none">
                <a:solidFill>
                  <a:schemeClr val="lt1"/>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50"/>
              <a:buFont typeface="Arial" panose="020B0604020202020204"/>
              <a:buNone/>
              <a:defRPr sz="1050" b="0" i="0" u="none" strike="noStrike" cap="none">
                <a:solidFill>
                  <a:schemeClr val="lt1"/>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50"/>
              <a:buFont typeface="Arial" panose="020B0604020202020204"/>
              <a:buNone/>
              <a:defRPr sz="1050" b="0" i="0" u="none" strike="noStrike" cap="none">
                <a:solidFill>
                  <a:schemeClr val="lt1"/>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50"/>
              <a:buFont typeface="Arial" panose="020B0604020202020204"/>
              <a:buNone/>
              <a:defRPr sz="1050" b="0" i="0" u="none" strike="noStrike" cap="none">
                <a:solidFill>
                  <a:schemeClr val="lt1"/>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68"/>
        <p:cNvGrpSpPr/>
        <p:nvPr/>
      </p:nvGrpSpPr>
      <p:grpSpPr>
        <a:xfrm>
          <a:off x="0" y="0"/>
          <a:ext cx="0" cy="0"/>
          <a:chOff x="0" y="0"/>
          <a:chExt cx="0" cy="0"/>
        </a:xfrm>
      </p:grpSpPr>
      <p:sp>
        <p:nvSpPr>
          <p:cNvPr id="69" name="Google Shape;69;p18"/>
          <p:cNvSpPr txBox="1">
            <a:spLocks noGrp="1"/>
          </p:cNvSpPr>
          <p:nvPr>
            <p:ph type="title"/>
          </p:nvPr>
        </p:nvSpPr>
        <p:spPr>
          <a:xfrm>
            <a:off x="309965" y="365125"/>
            <a:ext cx="11499741" cy="603519"/>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243C76"/>
              </a:buClr>
              <a:buSzPts val="2800"/>
              <a:buFont typeface="Arial" panose="020B0604020202020204"/>
              <a:buNone/>
              <a:defRPr sz="2800" b="1" i="0" u="none" strike="noStrike">
                <a:solidFill>
                  <a:srgbClr val="243C76"/>
                </a:solidFill>
                <a:latin typeface="Arial" panose="020B0604020202020204"/>
                <a:ea typeface="Arial" panose="020B0604020202020204"/>
                <a:cs typeface="Arial" panose="020B0604020202020204"/>
                <a:sym typeface="Arial" panose="020B0604020202020204"/>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18"/>
          <p:cNvSpPr txBox="1">
            <a:spLocks noGrp="1"/>
          </p:cNvSpPr>
          <p:nvPr>
            <p:ph type="body" idx="1"/>
          </p:nvPr>
        </p:nvSpPr>
        <p:spPr>
          <a:xfrm>
            <a:off x="309966" y="1105067"/>
            <a:ext cx="11499742" cy="5071896"/>
          </a:xfrm>
          <a:prstGeom prst="rect">
            <a:avLst/>
          </a:prstGeom>
          <a:noFill/>
          <a:ln>
            <a:noFill/>
          </a:ln>
        </p:spPr>
        <p:txBody>
          <a:bodyPr spcFirstLastPara="1" wrap="square" lIns="91425" tIns="45700" rIns="91425" bIns="45700" anchor="t" anchorCtr="0">
            <a:normAutofit/>
          </a:bodyPr>
          <a:lstStyle>
            <a:lvl1pPr marL="457200" lvl="0" indent="-406400" algn="l">
              <a:lnSpc>
                <a:spcPct val="90000"/>
              </a:lnSpc>
              <a:spcBef>
                <a:spcPts val="1000"/>
              </a:spcBef>
              <a:spcAft>
                <a:spcPts val="0"/>
              </a:spcAft>
              <a:buClr>
                <a:srgbClr val="1F3864"/>
              </a:buClr>
              <a:buSzPts val="2800"/>
              <a:buFont typeface="Noto Sans Symbols"/>
              <a:buChar char="▪"/>
              <a:defRPr>
                <a:solidFill>
                  <a:srgbClr val="1F3864"/>
                </a:solidFill>
              </a:defRPr>
            </a:lvl1pPr>
            <a:lvl2pPr marL="914400" lvl="1" indent="-406400" algn="l">
              <a:lnSpc>
                <a:spcPct val="90000"/>
              </a:lnSpc>
              <a:spcBef>
                <a:spcPts val="500"/>
              </a:spcBef>
              <a:spcAft>
                <a:spcPts val="0"/>
              </a:spcAft>
              <a:buClr>
                <a:srgbClr val="0070C0"/>
              </a:buClr>
              <a:buSzPts val="2800"/>
              <a:buChar char="•"/>
              <a:defRPr>
                <a:solidFill>
                  <a:srgbClr val="0070C0"/>
                </a:solidFill>
              </a:defRPr>
            </a:lvl2pPr>
            <a:lvl3pPr marL="1371600" lvl="2" indent="-342900" algn="l">
              <a:lnSpc>
                <a:spcPct val="90000"/>
              </a:lnSpc>
              <a:spcBef>
                <a:spcPts val="500"/>
              </a:spcBef>
              <a:spcAft>
                <a:spcPts val="0"/>
              </a:spcAft>
              <a:buClr>
                <a:srgbClr val="1F3864"/>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
        <p:nvSpPr>
          <p:cNvPr id="71" name="Google Shape;71;p18"/>
          <p:cNvSpPr/>
          <p:nvPr/>
        </p:nvSpPr>
        <p:spPr>
          <a:xfrm>
            <a:off x="0" y="6568253"/>
            <a:ext cx="12192000" cy="289747"/>
          </a:xfrm>
          <a:prstGeom prst="rect">
            <a:avLst/>
          </a:prstGeom>
          <a:solidFill>
            <a:srgbClr val="00206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72" name="Google Shape;72;p18"/>
          <p:cNvSpPr txBox="1">
            <a:spLocks noGrp="1"/>
          </p:cNvSpPr>
          <p:nvPr>
            <p:ph type="sldNum" idx="12"/>
          </p:nvPr>
        </p:nvSpPr>
        <p:spPr>
          <a:xfrm>
            <a:off x="11496511" y="6553109"/>
            <a:ext cx="411997" cy="289747"/>
          </a:xfrm>
          <a:prstGeom prst="rect">
            <a:avLst/>
          </a:prstGeom>
          <a:noFill/>
          <a:ln>
            <a:noFill/>
          </a:ln>
        </p:spPr>
        <p:txBody>
          <a:bodyPr spcFirstLastPara="1" wrap="square" lIns="91425" tIns="45700" rIns="91425" bIns="45700" anchor="t" anchorCtr="0">
            <a:noAutofit/>
          </a:bodyPr>
          <a:lstStyle>
            <a:lvl1pPr marL="0" marR="0" lvl="0" indent="0" algn="l">
              <a:lnSpc>
                <a:spcPct val="100000"/>
              </a:lnSpc>
              <a:spcBef>
                <a:spcPts val="0"/>
              </a:spcBef>
              <a:spcAft>
                <a:spcPts val="0"/>
              </a:spcAft>
              <a:buClr>
                <a:srgbClr val="000000"/>
              </a:buClr>
              <a:buSzPts val="1050"/>
              <a:buFont typeface="Arial" panose="020B0604020202020204"/>
              <a:buNone/>
              <a:defRPr sz="105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L="0" marR="0" lvl="1" indent="0" algn="l">
              <a:lnSpc>
                <a:spcPct val="100000"/>
              </a:lnSpc>
              <a:spcBef>
                <a:spcPts val="0"/>
              </a:spcBef>
              <a:spcAft>
                <a:spcPts val="0"/>
              </a:spcAft>
              <a:buClr>
                <a:srgbClr val="000000"/>
              </a:buClr>
              <a:buSzPts val="1050"/>
              <a:buFont typeface="Arial" panose="020B0604020202020204"/>
              <a:buNone/>
              <a:defRPr sz="1050" b="0" i="0" u="none" strike="noStrike" cap="none">
                <a:solidFill>
                  <a:schemeClr val="lt1"/>
                </a:solidFill>
                <a:latin typeface="Arial" panose="020B0604020202020204"/>
                <a:ea typeface="Arial" panose="020B0604020202020204"/>
                <a:cs typeface="Arial" panose="020B0604020202020204"/>
                <a:sym typeface="Arial" panose="020B0604020202020204"/>
              </a:defRPr>
            </a:lvl2pPr>
            <a:lvl3pPr marL="0" marR="0" lvl="2" indent="0" algn="l">
              <a:lnSpc>
                <a:spcPct val="100000"/>
              </a:lnSpc>
              <a:spcBef>
                <a:spcPts val="0"/>
              </a:spcBef>
              <a:spcAft>
                <a:spcPts val="0"/>
              </a:spcAft>
              <a:buClr>
                <a:srgbClr val="000000"/>
              </a:buClr>
              <a:buSzPts val="1050"/>
              <a:buFont typeface="Arial" panose="020B0604020202020204"/>
              <a:buNone/>
              <a:defRPr sz="1050" b="0" i="0" u="none" strike="noStrike" cap="none">
                <a:solidFill>
                  <a:schemeClr val="lt1"/>
                </a:solidFill>
                <a:latin typeface="Arial" panose="020B0604020202020204"/>
                <a:ea typeface="Arial" panose="020B0604020202020204"/>
                <a:cs typeface="Arial" panose="020B0604020202020204"/>
                <a:sym typeface="Arial" panose="020B0604020202020204"/>
              </a:defRPr>
            </a:lvl3pPr>
            <a:lvl4pPr marL="0" marR="0" lvl="3" indent="0" algn="l">
              <a:lnSpc>
                <a:spcPct val="100000"/>
              </a:lnSpc>
              <a:spcBef>
                <a:spcPts val="0"/>
              </a:spcBef>
              <a:spcAft>
                <a:spcPts val="0"/>
              </a:spcAft>
              <a:buClr>
                <a:srgbClr val="000000"/>
              </a:buClr>
              <a:buSzPts val="1050"/>
              <a:buFont typeface="Arial" panose="020B0604020202020204"/>
              <a:buNone/>
              <a:defRPr sz="1050" b="0" i="0" u="none" strike="noStrike" cap="none">
                <a:solidFill>
                  <a:schemeClr val="lt1"/>
                </a:solidFill>
                <a:latin typeface="Arial" panose="020B0604020202020204"/>
                <a:ea typeface="Arial" panose="020B0604020202020204"/>
                <a:cs typeface="Arial" panose="020B0604020202020204"/>
                <a:sym typeface="Arial" panose="020B0604020202020204"/>
              </a:defRPr>
            </a:lvl4pPr>
            <a:lvl5pPr marL="0" marR="0" lvl="4" indent="0" algn="l">
              <a:lnSpc>
                <a:spcPct val="100000"/>
              </a:lnSpc>
              <a:spcBef>
                <a:spcPts val="0"/>
              </a:spcBef>
              <a:spcAft>
                <a:spcPts val="0"/>
              </a:spcAft>
              <a:buClr>
                <a:srgbClr val="000000"/>
              </a:buClr>
              <a:buSzPts val="1050"/>
              <a:buFont typeface="Arial" panose="020B0604020202020204"/>
              <a:buNone/>
              <a:defRPr sz="1050" b="0" i="0" u="none" strike="noStrike" cap="none">
                <a:solidFill>
                  <a:schemeClr val="lt1"/>
                </a:solidFill>
                <a:latin typeface="Arial" panose="020B0604020202020204"/>
                <a:ea typeface="Arial" panose="020B0604020202020204"/>
                <a:cs typeface="Arial" panose="020B0604020202020204"/>
                <a:sym typeface="Arial" panose="020B0604020202020204"/>
              </a:defRPr>
            </a:lvl5pPr>
            <a:lvl6pPr marL="0" marR="0" lvl="5" indent="0" algn="l">
              <a:lnSpc>
                <a:spcPct val="100000"/>
              </a:lnSpc>
              <a:spcBef>
                <a:spcPts val="0"/>
              </a:spcBef>
              <a:spcAft>
                <a:spcPts val="0"/>
              </a:spcAft>
              <a:buClr>
                <a:srgbClr val="000000"/>
              </a:buClr>
              <a:buSzPts val="1050"/>
              <a:buFont typeface="Arial" panose="020B0604020202020204"/>
              <a:buNone/>
              <a:defRPr sz="1050" b="0" i="0" u="none" strike="noStrike" cap="none">
                <a:solidFill>
                  <a:schemeClr val="lt1"/>
                </a:solidFill>
                <a:latin typeface="Arial" panose="020B0604020202020204"/>
                <a:ea typeface="Arial" panose="020B0604020202020204"/>
                <a:cs typeface="Arial" panose="020B0604020202020204"/>
                <a:sym typeface="Arial" panose="020B0604020202020204"/>
              </a:defRPr>
            </a:lvl6pPr>
            <a:lvl7pPr marL="0" marR="0" lvl="6" indent="0" algn="l">
              <a:lnSpc>
                <a:spcPct val="100000"/>
              </a:lnSpc>
              <a:spcBef>
                <a:spcPts val="0"/>
              </a:spcBef>
              <a:spcAft>
                <a:spcPts val="0"/>
              </a:spcAft>
              <a:buClr>
                <a:srgbClr val="000000"/>
              </a:buClr>
              <a:buSzPts val="1050"/>
              <a:buFont typeface="Arial" panose="020B0604020202020204"/>
              <a:buNone/>
              <a:defRPr sz="1050" b="0" i="0" u="none" strike="noStrike" cap="none">
                <a:solidFill>
                  <a:schemeClr val="lt1"/>
                </a:solidFill>
                <a:latin typeface="Arial" panose="020B0604020202020204"/>
                <a:ea typeface="Arial" panose="020B0604020202020204"/>
                <a:cs typeface="Arial" panose="020B0604020202020204"/>
                <a:sym typeface="Arial" panose="020B0604020202020204"/>
              </a:defRPr>
            </a:lvl7pPr>
            <a:lvl8pPr marL="0" marR="0" lvl="7" indent="0" algn="l">
              <a:lnSpc>
                <a:spcPct val="100000"/>
              </a:lnSpc>
              <a:spcBef>
                <a:spcPts val="0"/>
              </a:spcBef>
              <a:spcAft>
                <a:spcPts val="0"/>
              </a:spcAft>
              <a:buClr>
                <a:srgbClr val="000000"/>
              </a:buClr>
              <a:buSzPts val="1050"/>
              <a:buFont typeface="Arial" panose="020B0604020202020204"/>
              <a:buNone/>
              <a:defRPr sz="1050" b="0" i="0" u="none" strike="noStrike" cap="none">
                <a:solidFill>
                  <a:schemeClr val="lt1"/>
                </a:solidFill>
                <a:latin typeface="Arial" panose="020B0604020202020204"/>
                <a:ea typeface="Arial" panose="020B0604020202020204"/>
                <a:cs typeface="Arial" panose="020B0604020202020204"/>
                <a:sym typeface="Arial" panose="020B0604020202020204"/>
              </a:defRPr>
            </a:lvl8pPr>
            <a:lvl9pPr marL="0" marR="0" lvl="8" indent="0" algn="l">
              <a:lnSpc>
                <a:spcPct val="100000"/>
              </a:lnSpc>
              <a:spcBef>
                <a:spcPts val="0"/>
              </a:spcBef>
              <a:spcAft>
                <a:spcPts val="0"/>
              </a:spcAft>
              <a:buClr>
                <a:srgbClr val="000000"/>
              </a:buClr>
              <a:buSzPts val="1050"/>
              <a:buFont typeface="Arial" panose="020B0604020202020204"/>
              <a:buNone/>
              <a:defRPr sz="1050" b="0" i="0" u="none" strike="noStrike" cap="none">
                <a:solidFill>
                  <a:schemeClr val="lt1"/>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fld id="{00000000-1234-1234-1234-123412341234}" type="slidenum">
              <a:rPr lang="en-US"/>
            </a:fld>
            <a:endParaRPr lang="en-US"/>
          </a:p>
        </p:txBody>
      </p:sp>
      <p:sp>
        <p:nvSpPr>
          <p:cNvPr id="73" name="Google Shape;73;p18"/>
          <p:cNvSpPr txBox="1"/>
          <p:nvPr/>
        </p:nvSpPr>
        <p:spPr>
          <a:xfrm>
            <a:off x="364211" y="6581001"/>
            <a:ext cx="3286477" cy="25391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panose="020B0604020202020204"/>
              <a:buNone/>
            </a:pPr>
            <a:r>
              <a:rPr lang="en-US" sz="1050" b="0" i="0" u="none" strike="noStrike" cap="none">
                <a:solidFill>
                  <a:schemeClr val="lt1"/>
                </a:solidFill>
                <a:latin typeface="Arial" panose="020B0604020202020204"/>
                <a:ea typeface="Arial" panose="020B0604020202020204"/>
                <a:cs typeface="Arial" panose="020B0604020202020204"/>
                <a:sym typeface="Arial" panose="020B0604020202020204"/>
              </a:rPr>
              <a:t>2020 NucleusTeq. All Rights Reserves | Confidential and Proprietary</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matchingName="Two Content">
  <p:cSld name="TWO_OBJECTS">
    <p:spTree>
      <p:nvGrpSpPr>
        <p:cNvPr id="1" name="Shape 80"/>
        <p:cNvGrpSpPr/>
        <p:nvPr/>
      </p:nvGrpSpPr>
      <p:grpSpPr>
        <a:xfrm>
          <a:off x="0" y="0"/>
          <a:ext cx="0" cy="0"/>
          <a:chOff x="0" y="0"/>
          <a:chExt cx="0" cy="0"/>
        </a:xfrm>
      </p:grpSpPr>
      <p:sp>
        <p:nvSpPr>
          <p:cNvPr id="81" name="Google Shape;81;p21"/>
          <p:cNvSpPr txBox="1">
            <a:spLocks noGrp="1"/>
          </p:cNvSpPr>
          <p:nvPr>
            <p:ph type="title"/>
          </p:nvPr>
        </p:nvSpPr>
        <p:spPr>
          <a:xfrm>
            <a:off x="325463" y="365126"/>
            <a:ext cx="11515241" cy="55702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243C76"/>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2" name="Google Shape;82;p21"/>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rgbClr val="1F3864"/>
              </a:buClr>
              <a:buSzPts val="1800"/>
              <a:buChar char="•"/>
              <a:defRPr/>
            </a:lvl1pPr>
            <a:lvl2pPr marL="914400" lvl="1" indent="-342900" algn="l">
              <a:lnSpc>
                <a:spcPct val="90000"/>
              </a:lnSpc>
              <a:spcBef>
                <a:spcPts val="500"/>
              </a:spcBef>
              <a:spcAft>
                <a:spcPts val="0"/>
              </a:spcAft>
              <a:buClr>
                <a:srgbClr val="0070C0"/>
              </a:buClr>
              <a:buSzPts val="1800"/>
              <a:buChar char="•"/>
              <a:defRPr/>
            </a:lvl2pPr>
            <a:lvl3pPr marL="1371600" lvl="2" indent="-342900" algn="l">
              <a:lnSpc>
                <a:spcPct val="90000"/>
              </a:lnSpc>
              <a:spcBef>
                <a:spcPts val="500"/>
              </a:spcBef>
              <a:spcAft>
                <a:spcPts val="0"/>
              </a:spcAft>
              <a:buClr>
                <a:srgbClr val="1F3864"/>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
        <p:nvSpPr>
          <p:cNvPr id="83" name="Google Shape;83;p21"/>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rgbClr val="1F3864"/>
              </a:buClr>
              <a:buSzPts val="1800"/>
              <a:buChar char="•"/>
              <a:defRPr/>
            </a:lvl1pPr>
            <a:lvl2pPr marL="914400" lvl="1" indent="-342900" algn="l">
              <a:lnSpc>
                <a:spcPct val="90000"/>
              </a:lnSpc>
              <a:spcBef>
                <a:spcPts val="500"/>
              </a:spcBef>
              <a:spcAft>
                <a:spcPts val="0"/>
              </a:spcAft>
              <a:buClr>
                <a:srgbClr val="0070C0"/>
              </a:buClr>
              <a:buSzPts val="1800"/>
              <a:buChar char="•"/>
              <a:defRPr/>
            </a:lvl2pPr>
            <a:lvl3pPr marL="1371600" lvl="2" indent="-342900" algn="l">
              <a:lnSpc>
                <a:spcPct val="90000"/>
              </a:lnSpc>
              <a:spcBef>
                <a:spcPts val="500"/>
              </a:spcBef>
              <a:spcAft>
                <a:spcPts val="0"/>
              </a:spcAft>
              <a:buClr>
                <a:srgbClr val="1F3864"/>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
        <p:nvSpPr>
          <p:cNvPr id="84" name="Google Shape;84;p2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p:txBody>
      </p:sp>
      <p:sp>
        <p:nvSpPr>
          <p:cNvPr id="85" name="Google Shape;85;p2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p:txBody>
      </p:sp>
      <p:sp>
        <p:nvSpPr>
          <p:cNvPr id="86" name="Google Shape;86;p2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t" anchorCtr="0">
            <a:noAutofit/>
          </a:bodyPr>
          <a:lstStyle>
            <a:lvl1pPr marL="0" marR="0" lvl="0" indent="0" algn="l">
              <a:lnSpc>
                <a:spcPct val="100000"/>
              </a:lnSpc>
              <a:spcBef>
                <a:spcPts val="0"/>
              </a:spcBef>
              <a:spcAft>
                <a:spcPts val="0"/>
              </a:spcAft>
              <a:buClr>
                <a:srgbClr val="000000"/>
              </a:buClr>
              <a:buSzPts val="1050"/>
              <a:buFont typeface="Arial" panose="020B0604020202020204"/>
              <a:buNone/>
              <a:defRPr sz="105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L="0" marR="0" lvl="1" indent="0" algn="l">
              <a:lnSpc>
                <a:spcPct val="100000"/>
              </a:lnSpc>
              <a:spcBef>
                <a:spcPts val="0"/>
              </a:spcBef>
              <a:spcAft>
                <a:spcPts val="0"/>
              </a:spcAft>
              <a:buClr>
                <a:srgbClr val="000000"/>
              </a:buClr>
              <a:buSzPts val="1050"/>
              <a:buFont typeface="Arial" panose="020B0604020202020204"/>
              <a:buNone/>
              <a:defRPr sz="1050" b="0" i="0" u="none" strike="noStrike" cap="none">
                <a:solidFill>
                  <a:schemeClr val="lt1"/>
                </a:solidFill>
                <a:latin typeface="Arial" panose="020B0604020202020204"/>
                <a:ea typeface="Arial" panose="020B0604020202020204"/>
                <a:cs typeface="Arial" panose="020B0604020202020204"/>
                <a:sym typeface="Arial" panose="020B0604020202020204"/>
              </a:defRPr>
            </a:lvl2pPr>
            <a:lvl3pPr marL="0" marR="0" lvl="2" indent="0" algn="l">
              <a:lnSpc>
                <a:spcPct val="100000"/>
              </a:lnSpc>
              <a:spcBef>
                <a:spcPts val="0"/>
              </a:spcBef>
              <a:spcAft>
                <a:spcPts val="0"/>
              </a:spcAft>
              <a:buClr>
                <a:srgbClr val="000000"/>
              </a:buClr>
              <a:buSzPts val="1050"/>
              <a:buFont typeface="Arial" panose="020B0604020202020204"/>
              <a:buNone/>
              <a:defRPr sz="1050" b="0" i="0" u="none" strike="noStrike" cap="none">
                <a:solidFill>
                  <a:schemeClr val="lt1"/>
                </a:solidFill>
                <a:latin typeface="Arial" panose="020B0604020202020204"/>
                <a:ea typeface="Arial" panose="020B0604020202020204"/>
                <a:cs typeface="Arial" panose="020B0604020202020204"/>
                <a:sym typeface="Arial" panose="020B0604020202020204"/>
              </a:defRPr>
            </a:lvl3pPr>
            <a:lvl4pPr marL="0" marR="0" lvl="3" indent="0" algn="l">
              <a:lnSpc>
                <a:spcPct val="100000"/>
              </a:lnSpc>
              <a:spcBef>
                <a:spcPts val="0"/>
              </a:spcBef>
              <a:spcAft>
                <a:spcPts val="0"/>
              </a:spcAft>
              <a:buClr>
                <a:srgbClr val="000000"/>
              </a:buClr>
              <a:buSzPts val="1050"/>
              <a:buFont typeface="Arial" panose="020B0604020202020204"/>
              <a:buNone/>
              <a:defRPr sz="1050" b="0" i="0" u="none" strike="noStrike" cap="none">
                <a:solidFill>
                  <a:schemeClr val="lt1"/>
                </a:solidFill>
                <a:latin typeface="Arial" panose="020B0604020202020204"/>
                <a:ea typeface="Arial" panose="020B0604020202020204"/>
                <a:cs typeface="Arial" panose="020B0604020202020204"/>
                <a:sym typeface="Arial" panose="020B0604020202020204"/>
              </a:defRPr>
            </a:lvl4pPr>
            <a:lvl5pPr marL="0" marR="0" lvl="4" indent="0" algn="l">
              <a:lnSpc>
                <a:spcPct val="100000"/>
              </a:lnSpc>
              <a:spcBef>
                <a:spcPts val="0"/>
              </a:spcBef>
              <a:spcAft>
                <a:spcPts val="0"/>
              </a:spcAft>
              <a:buClr>
                <a:srgbClr val="000000"/>
              </a:buClr>
              <a:buSzPts val="1050"/>
              <a:buFont typeface="Arial" panose="020B0604020202020204"/>
              <a:buNone/>
              <a:defRPr sz="1050" b="0" i="0" u="none" strike="noStrike" cap="none">
                <a:solidFill>
                  <a:schemeClr val="lt1"/>
                </a:solidFill>
                <a:latin typeface="Arial" panose="020B0604020202020204"/>
                <a:ea typeface="Arial" panose="020B0604020202020204"/>
                <a:cs typeface="Arial" panose="020B0604020202020204"/>
                <a:sym typeface="Arial" panose="020B0604020202020204"/>
              </a:defRPr>
            </a:lvl5pPr>
            <a:lvl6pPr marL="0" marR="0" lvl="5" indent="0" algn="l">
              <a:lnSpc>
                <a:spcPct val="100000"/>
              </a:lnSpc>
              <a:spcBef>
                <a:spcPts val="0"/>
              </a:spcBef>
              <a:spcAft>
                <a:spcPts val="0"/>
              </a:spcAft>
              <a:buClr>
                <a:srgbClr val="000000"/>
              </a:buClr>
              <a:buSzPts val="1050"/>
              <a:buFont typeface="Arial" panose="020B0604020202020204"/>
              <a:buNone/>
              <a:defRPr sz="1050" b="0" i="0" u="none" strike="noStrike" cap="none">
                <a:solidFill>
                  <a:schemeClr val="lt1"/>
                </a:solidFill>
                <a:latin typeface="Arial" panose="020B0604020202020204"/>
                <a:ea typeface="Arial" panose="020B0604020202020204"/>
                <a:cs typeface="Arial" panose="020B0604020202020204"/>
                <a:sym typeface="Arial" panose="020B0604020202020204"/>
              </a:defRPr>
            </a:lvl6pPr>
            <a:lvl7pPr marL="0" marR="0" lvl="6" indent="0" algn="l">
              <a:lnSpc>
                <a:spcPct val="100000"/>
              </a:lnSpc>
              <a:spcBef>
                <a:spcPts val="0"/>
              </a:spcBef>
              <a:spcAft>
                <a:spcPts val="0"/>
              </a:spcAft>
              <a:buClr>
                <a:srgbClr val="000000"/>
              </a:buClr>
              <a:buSzPts val="1050"/>
              <a:buFont typeface="Arial" panose="020B0604020202020204"/>
              <a:buNone/>
              <a:defRPr sz="1050" b="0" i="0" u="none" strike="noStrike" cap="none">
                <a:solidFill>
                  <a:schemeClr val="lt1"/>
                </a:solidFill>
                <a:latin typeface="Arial" panose="020B0604020202020204"/>
                <a:ea typeface="Arial" panose="020B0604020202020204"/>
                <a:cs typeface="Arial" panose="020B0604020202020204"/>
                <a:sym typeface="Arial" panose="020B0604020202020204"/>
              </a:defRPr>
            </a:lvl7pPr>
            <a:lvl8pPr marL="0" marR="0" lvl="7" indent="0" algn="l">
              <a:lnSpc>
                <a:spcPct val="100000"/>
              </a:lnSpc>
              <a:spcBef>
                <a:spcPts val="0"/>
              </a:spcBef>
              <a:spcAft>
                <a:spcPts val="0"/>
              </a:spcAft>
              <a:buClr>
                <a:srgbClr val="000000"/>
              </a:buClr>
              <a:buSzPts val="1050"/>
              <a:buFont typeface="Arial" panose="020B0604020202020204"/>
              <a:buNone/>
              <a:defRPr sz="1050" b="0" i="0" u="none" strike="noStrike" cap="none">
                <a:solidFill>
                  <a:schemeClr val="lt1"/>
                </a:solidFill>
                <a:latin typeface="Arial" panose="020B0604020202020204"/>
                <a:ea typeface="Arial" panose="020B0604020202020204"/>
                <a:cs typeface="Arial" panose="020B0604020202020204"/>
                <a:sym typeface="Arial" panose="020B0604020202020204"/>
              </a:defRPr>
            </a:lvl8pPr>
            <a:lvl9pPr marL="0" marR="0" lvl="8" indent="0" algn="l">
              <a:lnSpc>
                <a:spcPct val="100000"/>
              </a:lnSpc>
              <a:spcBef>
                <a:spcPts val="0"/>
              </a:spcBef>
              <a:spcAft>
                <a:spcPts val="0"/>
              </a:spcAft>
              <a:buClr>
                <a:srgbClr val="000000"/>
              </a:buClr>
              <a:buSzPts val="1050"/>
              <a:buFont typeface="Arial" panose="020B0604020202020204"/>
              <a:buNone/>
              <a:defRPr sz="1050" b="0" i="0" u="none" strike="noStrike" cap="none">
                <a:solidFill>
                  <a:schemeClr val="lt1"/>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fld id="{00000000-1234-1234-1234-123412341234}" type="slidenum">
              <a:rPr lang="en-US"/>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theme" Target="../theme/theme1.xml"/><Relationship Id="rId8" Type="http://schemas.openxmlformats.org/officeDocument/2006/relationships/image" Target="../media/image1.png"/><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6" Type="http://schemas.openxmlformats.org/officeDocument/2006/relationships/theme" Target="../theme/theme2.xml"/><Relationship Id="rId5" Type="http://schemas.openxmlformats.org/officeDocument/2006/relationships/image" Target="../media/image1.png"/><Relationship Id="rId4" Type="http://schemas.openxmlformats.org/officeDocument/2006/relationships/slideLayout" Target="../slideLayouts/slideLayout11.xml"/><Relationship Id="rId3" Type="http://schemas.openxmlformats.org/officeDocument/2006/relationships/slideLayout" Target="../slideLayouts/slideLayout10.xml"/><Relationship Id="rId2" Type="http://schemas.openxmlformats.org/officeDocument/2006/relationships/slideLayout" Target="../slideLayouts/slideLayout9.xml"/><Relationship Id="rId1"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ge6ae79d73f_0_66"/>
          <p:cNvSpPr txBox="1">
            <a:spLocks noGrp="1"/>
          </p:cNvSpPr>
          <p:nvPr>
            <p:ph type="title"/>
          </p:nvPr>
        </p:nvSpPr>
        <p:spPr>
          <a:xfrm>
            <a:off x="325463" y="365126"/>
            <a:ext cx="11515200" cy="557100"/>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rgbClr val="243C76"/>
              </a:buClr>
              <a:buSzPts val="2800"/>
              <a:buFont typeface="Poppins" panose="020B0704020202020204"/>
              <a:buNone/>
              <a:defRPr sz="2800" b="1" i="0" u="none" strike="noStrike" cap="none">
                <a:solidFill>
                  <a:srgbClr val="243C76"/>
                </a:solidFill>
                <a:latin typeface="Poppins" panose="020B0704020202020204"/>
                <a:ea typeface="Poppins" panose="020B0704020202020204"/>
                <a:cs typeface="Poppins" panose="020B0704020202020204"/>
                <a:sym typeface="Poppins" panose="020B070402020202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 name="Google Shape;11;ge6ae79d73f_0_66"/>
          <p:cNvSpPr txBox="1">
            <a:spLocks noGrp="1"/>
          </p:cNvSpPr>
          <p:nvPr>
            <p:ph type="body" idx="1"/>
          </p:nvPr>
        </p:nvSpPr>
        <p:spPr>
          <a:xfrm>
            <a:off x="325463" y="1100380"/>
            <a:ext cx="11515200" cy="52848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rgbClr val="1F3864"/>
              </a:buClr>
              <a:buSzPts val="2800"/>
              <a:buFont typeface="Arial" panose="020B0604020202020204"/>
              <a:buChar char="•"/>
              <a:defRPr sz="2800" b="0" i="0" u="none" strike="noStrike" cap="none">
                <a:solidFill>
                  <a:srgbClr val="1F3864"/>
                </a:solidFill>
                <a:latin typeface="Calibri" panose="020F0502020204030204"/>
                <a:ea typeface="Calibri" panose="020F0502020204030204"/>
                <a:cs typeface="Calibri" panose="020F0502020204030204"/>
                <a:sym typeface="Calibri" panose="020F0502020204030204"/>
              </a:defRPr>
            </a:lvl1pPr>
            <a:lvl2pPr marL="914400" marR="0" lvl="1" indent="-406400" algn="l" rtl="0">
              <a:lnSpc>
                <a:spcPct val="90000"/>
              </a:lnSpc>
              <a:spcBef>
                <a:spcPts val="500"/>
              </a:spcBef>
              <a:spcAft>
                <a:spcPts val="0"/>
              </a:spcAft>
              <a:buClr>
                <a:srgbClr val="0070C0"/>
              </a:buClr>
              <a:buSzPts val="2800"/>
              <a:buFont typeface="Arial" panose="020B0604020202020204"/>
              <a:buChar char="•"/>
              <a:defRPr sz="2800" b="0" i="0" u="none" strike="noStrike" cap="none">
                <a:solidFill>
                  <a:srgbClr val="0070C0"/>
                </a:solidFill>
                <a:latin typeface="Calibri" panose="020F0502020204030204"/>
                <a:ea typeface="Calibri" panose="020F0502020204030204"/>
                <a:cs typeface="Calibri" panose="020F0502020204030204"/>
                <a:sym typeface="Calibri" panose="020F0502020204030204"/>
              </a:defRPr>
            </a:lvl2pPr>
            <a:lvl3pPr marL="1371600" marR="0" lvl="2" indent="-406400" algn="l" rtl="0">
              <a:lnSpc>
                <a:spcPct val="90000"/>
              </a:lnSpc>
              <a:spcBef>
                <a:spcPts val="500"/>
              </a:spcBef>
              <a:spcAft>
                <a:spcPts val="0"/>
              </a:spcAft>
              <a:buClr>
                <a:srgbClr val="1F3864"/>
              </a:buClr>
              <a:buSzPts val="2800"/>
              <a:buFont typeface="Arial" panose="020B0604020202020204"/>
              <a:buChar char="•"/>
              <a:defRPr sz="2800" b="0" i="0" u="none" strike="noStrike" cap="none">
                <a:solidFill>
                  <a:srgbClr val="1F3864"/>
                </a:solidFill>
                <a:latin typeface="Calibri" panose="020F0502020204030204"/>
                <a:ea typeface="Calibri" panose="020F0502020204030204"/>
                <a:cs typeface="Calibri" panose="020F0502020204030204"/>
                <a:sym typeface="Calibri" panose="020F050202020403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12" name="Google Shape;12;ge6ae79d73f_0_66"/>
          <p:cNvSpPr/>
          <p:nvPr/>
        </p:nvSpPr>
        <p:spPr>
          <a:xfrm>
            <a:off x="0" y="6568253"/>
            <a:ext cx="12192000" cy="289800"/>
          </a:xfrm>
          <a:prstGeom prst="rect">
            <a:avLst/>
          </a:prstGeom>
          <a:solidFill>
            <a:srgbClr val="00206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3" name="Google Shape;13;ge6ae79d73f_0_66"/>
          <p:cNvSpPr txBox="1">
            <a:spLocks noGrp="1"/>
          </p:cNvSpPr>
          <p:nvPr>
            <p:ph type="sldNum" idx="12"/>
          </p:nvPr>
        </p:nvSpPr>
        <p:spPr>
          <a:xfrm>
            <a:off x="11496511" y="6553109"/>
            <a:ext cx="411900" cy="289800"/>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050"/>
              <a:buFont typeface="Arial" panose="020B0604020202020204"/>
              <a:buNone/>
              <a:defRPr sz="105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L="0" marR="0" lvl="1" indent="0" algn="l" rtl="0">
              <a:lnSpc>
                <a:spcPct val="100000"/>
              </a:lnSpc>
              <a:spcBef>
                <a:spcPts val="0"/>
              </a:spcBef>
              <a:spcAft>
                <a:spcPts val="0"/>
              </a:spcAft>
              <a:buClr>
                <a:srgbClr val="000000"/>
              </a:buClr>
              <a:buSzPts val="1050"/>
              <a:buFont typeface="Arial" panose="020B0604020202020204"/>
              <a:buNone/>
              <a:defRPr sz="1050" b="0" i="0" u="none" strike="noStrike" cap="none">
                <a:solidFill>
                  <a:schemeClr val="lt1"/>
                </a:solidFill>
                <a:latin typeface="Arial" panose="020B0604020202020204"/>
                <a:ea typeface="Arial" panose="020B0604020202020204"/>
                <a:cs typeface="Arial" panose="020B0604020202020204"/>
                <a:sym typeface="Arial" panose="020B0604020202020204"/>
              </a:defRPr>
            </a:lvl2pPr>
            <a:lvl3pPr marL="0" marR="0" lvl="2" indent="0" algn="l" rtl="0">
              <a:lnSpc>
                <a:spcPct val="100000"/>
              </a:lnSpc>
              <a:spcBef>
                <a:spcPts val="0"/>
              </a:spcBef>
              <a:spcAft>
                <a:spcPts val="0"/>
              </a:spcAft>
              <a:buClr>
                <a:srgbClr val="000000"/>
              </a:buClr>
              <a:buSzPts val="1050"/>
              <a:buFont typeface="Arial" panose="020B0604020202020204"/>
              <a:buNone/>
              <a:defRPr sz="1050" b="0" i="0" u="none" strike="noStrike" cap="none">
                <a:solidFill>
                  <a:schemeClr val="lt1"/>
                </a:solidFill>
                <a:latin typeface="Arial" panose="020B0604020202020204"/>
                <a:ea typeface="Arial" panose="020B0604020202020204"/>
                <a:cs typeface="Arial" panose="020B0604020202020204"/>
                <a:sym typeface="Arial" panose="020B0604020202020204"/>
              </a:defRPr>
            </a:lvl3pPr>
            <a:lvl4pPr marL="0" marR="0" lvl="3" indent="0" algn="l" rtl="0">
              <a:lnSpc>
                <a:spcPct val="100000"/>
              </a:lnSpc>
              <a:spcBef>
                <a:spcPts val="0"/>
              </a:spcBef>
              <a:spcAft>
                <a:spcPts val="0"/>
              </a:spcAft>
              <a:buClr>
                <a:srgbClr val="000000"/>
              </a:buClr>
              <a:buSzPts val="1050"/>
              <a:buFont typeface="Arial" panose="020B0604020202020204"/>
              <a:buNone/>
              <a:defRPr sz="1050" b="0" i="0" u="none" strike="noStrike" cap="none">
                <a:solidFill>
                  <a:schemeClr val="lt1"/>
                </a:solidFill>
                <a:latin typeface="Arial" panose="020B0604020202020204"/>
                <a:ea typeface="Arial" panose="020B0604020202020204"/>
                <a:cs typeface="Arial" panose="020B0604020202020204"/>
                <a:sym typeface="Arial" panose="020B0604020202020204"/>
              </a:defRPr>
            </a:lvl4pPr>
            <a:lvl5pPr marL="0" marR="0" lvl="4" indent="0" algn="l" rtl="0">
              <a:lnSpc>
                <a:spcPct val="100000"/>
              </a:lnSpc>
              <a:spcBef>
                <a:spcPts val="0"/>
              </a:spcBef>
              <a:spcAft>
                <a:spcPts val="0"/>
              </a:spcAft>
              <a:buClr>
                <a:srgbClr val="000000"/>
              </a:buClr>
              <a:buSzPts val="1050"/>
              <a:buFont typeface="Arial" panose="020B0604020202020204"/>
              <a:buNone/>
              <a:defRPr sz="1050" b="0" i="0" u="none" strike="noStrike" cap="none">
                <a:solidFill>
                  <a:schemeClr val="lt1"/>
                </a:solidFill>
                <a:latin typeface="Arial" panose="020B0604020202020204"/>
                <a:ea typeface="Arial" panose="020B0604020202020204"/>
                <a:cs typeface="Arial" panose="020B0604020202020204"/>
                <a:sym typeface="Arial" panose="020B0604020202020204"/>
              </a:defRPr>
            </a:lvl5pPr>
            <a:lvl6pPr marL="0" marR="0" lvl="5" indent="0" algn="l" rtl="0">
              <a:lnSpc>
                <a:spcPct val="100000"/>
              </a:lnSpc>
              <a:spcBef>
                <a:spcPts val="0"/>
              </a:spcBef>
              <a:spcAft>
                <a:spcPts val="0"/>
              </a:spcAft>
              <a:buClr>
                <a:srgbClr val="000000"/>
              </a:buClr>
              <a:buSzPts val="1050"/>
              <a:buFont typeface="Arial" panose="020B0604020202020204"/>
              <a:buNone/>
              <a:defRPr sz="1050" b="0" i="0" u="none" strike="noStrike" cap="none">
                <a:solidFill>
                  <a:schemeClr val="lt1"/>
                </a:solidFill>
                <a:latin typeface="Arial" panose="020B0604020202020204"/>
                <a:ea typeface="Arial" panose="020B0604020202020204"/>
                <a:cs typeface="Arial" panose="020B0604020202020204"/>
                <a:sym typeface="Arial" panose="020B0604020202020204"/>
              </a:defRPr>
            </a:lvl6pPr>
            <a:lvl7pPr marL="0" marR="0" lvl="6" indent="0" algn="l" rtl="0">
              <a:lnSpc>
                <a:spcPct val="100000"/>
              </a:lnSpc>
              <a:spcBef>
                <a:spcPts val="0"/>
              </a:spcBef>
              <a:spcAft>
                <a:spcPts val="0"/>
              </a:spcAft>
              <a:buClr>
                <a:srgbClr val="000000"/>
              </a:buClr>
              <a:buSzPts val="1050"/>
              <a:buFont typeface="Arial" panose="020B0604020202020204"/>
              <a:buNone/>
              <a:defRPr sz="1050" b="0" i="0" u="none" strike="noStrike" cap="none">
                <a:solidFill>
                  <a:schemeClr val="lt1"/>
                </a:solidFill>
                <a:latin typeface="Arial" panose="020B0604020202020204"/>
                <a:ea typeface="Arial" panose="020B0604020202020204"/>
                <a:cs typeface="Arial" panose="020B0604020202020204"/>
                <a:sym typeface="Arial" panose="020B0604020202020204"/>
              </a:defRPr>
            </a:lvl7pPr>
            <a:lvl8pPr marL="0" marR="0" lvl="7" indent="0" algn="l" rtl="0">
              <a:lnSpc>
                <a:spcPct val="100000"/>
              </a:lnSpc>
              <a:spcBef>
                <a:spcPts val="0"/>
              </a:spcBef>
              <a:spcAft>
                <a:spcPts val="0"/>
              </a:spcAft>
              <a:buClr>
                <a:srgbClr val="000000"/>
              </a:buClr>
              <a:buSzPts val="1050"/>
              <a:buFont typeface="Arial" panose="020B0604020202020204"/>
              <a:buNone/>
              <a:defRPr sz="1050" b="0" i="0" u="none" strike="noStrike" cap="none">
                <a:solidFill>
                  <a:schemeClr val="lt1"/>
                </a:solidFill>
                <a:latin typeface="Arial" panose="020B0604020202020204"/>
                <a:ea typeface="Arial" panose="020B0604020202020204"/>
                <a:cs typeface="Arial" panose="020B0604020202020204"/>
                <a:sym typeface="Arial" panose="020B0604020202020204"/>
              </a:defRPr>
            </a:lvl8pPr>
            <a:lvl9pPr marL="0" marR="0" lvl="8" indent="0" algn="l" rtl="0">
              <a:lnSpc>
                <a:spcPct val="100000"/>
              </a:lnSpc>
              <a:spcBef>
                <a:spcPts val="0"/>
              </a:spcBef>
              <a:spcAft>
                <a:spcPts val="0"/>
              </a:spcAft>
              <a:buClr>
                <a:srgbClr val="000000"/>
              </a:buClr>
              <a:buSzPts val="1050"/>
              <a:buFont typeface="Arial" panose="020B0604020202020204"/>
              <a:buNone/>
              <a:defRPr sz="1050" b="0" i="0" u="none" strike="noStrike" cap="none">
                <a:solidFill>
                  <a:schemeClr val="lt1"/>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fld id="{00000000-1234-1234-1234-123412341234}" type="slidenum">
              <a:rPr lang="en-US"/>
            </a:fld>
            <a:endParaRPr lang="en-US"/>
          </a:p>
        </p:txBody>
      </p:sp>
      <p:sp>
        <p:nvSpPr>
          <p:cNvPr id="14" name="Google Shape;14;ge6ae79d73f_0_66"/>
          <p:cNvSpPr txBox="1"/>
          <p:nvPr/>
        </p:nvSpPr>
        <p:spPr>
          <a:xfrm>
            <a:off x="364211" y="6581001"/>
            <a:ext cx="3286500" cy="253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050"/>
              <a:buFont typeface="Arial" panose="020B0604020202020204"/>
              <a:buNone/>
            </a:pPr>
            <a:r>
              <a:rPr lang="en-US" sz="1050" b="0" i="0" u="none" strike="noStrike" cap="none">
                <a:solidFill>
                  <a:schemeClr val="lt1"/>
                </a:solidFill>
                <a:latin typeface="Arial" panose="020B0604020202020204"/>
                <a:ea typeface="Arial" panose="020B0604020202020204"/>
                <a:cs typeface="Arial" panose="020B0604020202020204"/>
                <a:sym typeface="Arial" panose="020B0604020202020204"/>
              </a:rPr>
              <a:t>2020 NucleusTeq. All Rights Reserves | Confidential and Proprietary</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pic>
        <p:nvPicPr>
          <p:cNvPr id="15" name="Google Shape;15;ge6ae79d73f_0_66"/>
          <p:cNvPicPr preferRelativeResize="0"/>
          <p:nvPr/>
        </p:nvPicPr>
        <p:blipFill rotWithShape="1">
          <a:blip r:embed="rId8"/>
          <a:srcRect/>
          <a:stretch>
            <a:fillRect/>
          </a:stretch>
        </p:blipFill>
        <p:spPr>
          <a:xfrm>
            <a:off x="10165536" y="472698"/>
            <a:ext cx="1825580" cy="289747"/>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5"/>
        <p:cNvGrpSpPr/>
        <p:nvPr/>
      </p:nvGrpSpPr>
      <p:grpSpPr>
        <a:xfrm>
          <a:off x="0" y="0"/>
          <a:ext cx="0" cy="0"/>
          <a:chOff x="0" y="0"/>
          <a:chExt cx="0" cy="0"/>
        </a:xfrm>
      </p:grpSpPr>
      <p:sp>
        <p:nvSpPr>
          <p:cNvPr id="56" name="Google Shape;56;p16"/>
          <p:cNvSpPr txBox="1">
            <a:spLocks noGrp="1"/>
          </p:cNvSpPr>
          <p:nvPr>
            <p:ph type="title"/>
          </p:nvPr>
        </p:nvSpPr>
        <p:spPr>
          <a:xfrm>
            <a:off x="325463" y="365126"/>
            <a:ext cx="11515241" cy="557024"/>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43C76"/>
              </a:buClr>
              <a:buSzPts val="2800"/>
              <a:buFont typeface="Arial" panose="020B0604020202020204"/>
              <a:buNone/>
              <a:defRPr sz="2800" b="1" i="0" u="none" strike="noStrike" cap="none">
                <a:solidFill>
                  <a:srgbClr val="243C76"/>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7" name="Google Shape;57;p16"/>
          <p:cNvSpPr txBox="1">
            <a:spLocks noGrp="1"/>
          </p:cNvSpPr>
          <p:nvPr>
            <p:ph type="body" idx="1"/>
          </p:nvPr>
        </p:nvSpPr>
        <p:spPr>
          <a:xfrm>
            <a:off x="325463" y="1100380"/>
            <a:ext cx="11515241" cy="5284922"/>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rgbClr val="1F3864"/>
              </a:buClr>
              <a:buSzPts val="2800"/>
              <a:buFont typeface="Arial" panose="020B0604020202020204"/>
              <a:buChar char="•"/>
              <a:defRPr sz="2800" b="0" i="0" u="none" strike="noStrike" cap="none">
                <a:solidFill>
                  <a:srgbClr val="1F3864"/>
                </a:solidFill>
                <a:latin typeface="Arial" panose="020B0604020202020204"/>
                <a:ea typeface="Arial" panose="020B0604020202020204"/>
                <a:cs typeface="Arial" panose="020B0604020202020204"/>
                <a:sym typeface="Arial" panose="020B0604020202020204"/>
              </a:defRPr>
            </a:lvl1pPr>
            <a:lvl2pPr marL="914400" marR="0" lvl="1" indent="-406400" algn="l" rtl="0">
              <a:lnSpc>
                <a:spcPct val="90000"/>
              </a:lnSpc>
              <a:spcBef>
                <a:spcPts val="500"/>
              </a:spcBef>
              <a:spcAft>
                <a:spcPts val="0"/>
              </a:spcAft>
              <a:buClr>
                <a:srgbClr val="0070C0"/>
              </a:buClr>
              <a:buSzPts val="2800"/>
              <a:buFont typeface="Arial" panose="020B0604020202020204"/>
              <a:buChar char="•"/>
              <a:defRPr sz="2800" b="0" i="0" u="none" strike="noStrike" cap="none">
                <a:solidFill>
                  <a:srgbClr val="0070C0"/>
                </a:solidFill>
                <a:latin typeface="Arial" panose="020B0604020202020204"/>
                <a:ea typeface="Arial" panose="020B0604020202020204"/>
                <a:cs typeface="Arial" panose="020B0604020202020204"/>
                <a:sym typeface="Arial" panose="020B0604020202020204"/>
              </a:defRPr>
            </a:lvl2pPr>
            <a:lvl3pPr marL="1371600" marR="0" lvl="2" indent="-406400" algn="l" rtl="0">
              <a:lnSpc>
                <a:spcPct val="90000"/>
              </a:lnSpc>
              <a:spcBef>
                <a:spcPts val="500"/>
              </a:spcBef>
              <a:spcAft>
                <a:spcPts val="0"/>
              </a:spcAft>
              <a:buClr>
                <a:srgbClr val="1F3864"/>
              </a:buClr>
              <a:buSzPts val="2800"/>
              <a:buFont typeface="Arial" panose="020B0604020202020204"/>
              <a:buChar char="•"/>
              <a:defRPr sz="2800" b="0" i="0" u="none" strike="noStrike" cap="none">
                <a:solidFill>
                  <a:srgbClr val="1F3864"/>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p:txBody>
      </p:sp>
      <p:sp>
        <p:nvSpPr>
          <p:cNvPr id="58" name="Google Shape;58;p16"/>
          <p:cNvSpPr/>
          <p:nvPr/>
        </p:nvSpPr>
        <p:spPr>
          <a:xfrm>
            <a:off x="0" y="6568253"/>
            <a:ext cx="12192000" cy="289747"/>
          </a:xfrm>
          <a:prstGeom prst="rect">
            <a:avLst/>
          </a:prstGeom>
          <a:solidFill>
            <a:srgbClr val="00206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59" name="Google Shape;59;p16"/>
          <p:cNvSpPr txBox="1">
            <a:spLocks noGrp="1"/>
          </p:cNvSpPr>
          <p:nvPr>
            <p:ph type="sldNum" idx="12"/>
          </p:nvPr>
        </p:nvSpPr>
        <p:spPr>
          <a:xfrm>
            <a:off x="11496511" y="6553109"/>
            <a:ext cx="411997" cy="289747"/>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050"/>
              <a:buFont typeface="Arial" panose="020B0604020202020204"/>
              <a:buNone/>
              <a:defRPr sz="105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L="0" marR="0" lvl="1" indent="0" algn="l" rtl="0">
              <a:lnSpc>
                <a:spcPct val="100000"/>
              </a:lnSpc>
              <a:spcBef>
                <a:spcPts val="0"/>
              </a:spcBef>
              <a:spcAft>
                <a:spcPts val="0"/>
              </a:spcAft>
              <a:buClr>
                <a:srgbClr val="000000"/>
              </a:buClr>
              <a:buSzPts val="1050"/>
              <a:buFont typeface="Arial" panose="020B0604020202020204"/>
              <a:buNone/>
              <a:defRPr sz="1050" b="0" i="0" u="none" strike="noStrike" cap="none">
                <a:solidFill>
                  <a:schemeClr val="lt1"/>
                </a:solidFill>
                <a:latin typeface="Arial" panose="020B0604020202020204"/>
                <a:ea typeface="Arial" panose="020B0604020202020204"/>
                <a:cs typeface="Arial" panose="020B0604020202020204"/>
                <a:sym typeface="Arial" panose="020B0604020202020204"/>
              </a:defRPr>
            </a:lvl2pPr>
            <a:lvl3pPr marL="0" marR="0" lvl="2" indent="0" algn="l" rtl="0">
              <a:lnSpc>
                <a:spcPct val="100000"/>
              </a:lnSpc>
              <a:spcBef>
                <a:spcPts val="0"/>
              </a:spcBef>
              <a:spcAft>
                <a:spcPts val="0"/>
              </a:spcAft>
              <a:buClr>
                <a:srgbClr val="000000"/>
              </a:buClr>
              <a:buSzPts val="1050"/>
              <a:buFont typeface="Arial" panose="020B0604020202020204"/>
              <a:buNone/>
              <a:defRPr sz="1050" b="0" i="0" u="none" strike="noStrike" cap="none">
                <a:solidFill>
                  <a:schemeClr val="lt1"/>
                </a:solidFill>
                <a:latin typeface="Arial" panose="020B0604020202020204"/>
                <a:ea typeface="Arial" panose="020B0604020202020204"/>
                <a:cs typeface="Arial" panose="020B0604020202020204"/>
                <a:sym typeface="Arial" panose="020B0604020202020204"/>
              </a:defRPr>
            </a:lvl3pPr>
            <a:lvl4pPr marL="0" marR="0" lvl="3" indent="0" algn="l" rtl="0">
              <a:lnSpc>
                <a:spcPct val="100000"/>
              </a:lnSpc>
              <a:spcBef>
                <a:spcPts val="0"/>
              </a:spcBef>
              <a:spcAft>
                <a:spcPts val="0"/>
              </a:spcAft>
              <a:buClr>
                <a:srgbClr val="000000"/>
              </a:buClr>
              <a:buSzPts val="1050"/>
              <a:buFont typeface="Arial" panose="020B0604020202020204"/>
              <a:buNone/>
              <a:defRPr sz="1050" b="0" i="0" u="none" strike="noStrike" cap="none">
                <a:solidFill>
                  <a:schemeClr val="lt1"/>
                </a:solidFill>
                <a:latin typeface="Arial" panose="020B0604020202020204"/>
                <a:ea typeface="Arial" panose="020B0604020202020204"/>
                <a:cs typeface="Arial" panose="020B0604020202020204"/>
                <a:sym typeface="Arial" panose="020B0604020202020204"/>
              </a:defRPr>
            </a:lvl4pPr>
            <a:lvl5pPr marL="0" marR="0" lvl="4" indent="0" algn="l" rtl="0">
              <a:lnSpc>
                <a:spcPct val="100000"/>
              </a:lnSpc>
              <a:spcBef>
                <a:spcPts val="0"/>
              </a:spcBef>
              <a:spcAft>
                <a:spcPts val="0"/>
              </a:spcAft>
              <a:buClr>
                <a:srgbClr val="000000"/>
              </a:buClr>
              <a:buSzPts val="1050"/>
              <a:buFont typeface="Arial" panose="020B0604020202020204"/>
              <a:buNone/>
              <a:defRPr sz="1050" b="0" i="0" u="none" strike="noStrike" cap="none">
                <a:solidFill>
                  <a:schemeClr val="lt1"/>
                </a:solidFill>
                <a:latin typeface="Arial" panose="020B0604020202020204"/>
                <a:ea typeface="Arial" panose="020B0604020202020204"/>
                <a:cs typeface="Arial" panose="020B0604020202020204"/>
                <a:sym typeface="Arial" panose="020B0604020202020204"/>
              </a:defRPr>
            </a:lvl5pPr>
            <a:lvl6pPr marL="0" marR="0" lvl="5" indent="0" algn="l" rtl="0">
              <a:lnSpc>
                <a:spcPct val="100000"/>
              </a:lnSpc>
              <a:spcBef>
                <a:spcPts val="0"/>
              </a:spcBef>
              <a:spcAft>
                <a:spcPts val="0"/>
              </a:spcAft>
              <a:buClr>
                <a:srgbClr val="000000"/>
              </a:buClr>
              <a:buSzPts val="1050"/>
              <a:buFont typeface="Arial" panose="020B0604020202020204"/>
              <a:buNone/>
              <a:defRPr sz="1050" b="0" i="0" u="none" strike="noStrike" cap="none">
                <a:solidFill>
                  <a:schemeClr val="lt1"/>
                </a:solidFill>
                <a:latin typeface="Arial" panose="020B0604020202020204"/>
                <a:ea typeface="Arial" panose="020B0604020202020204"/>
                <a:cs typeface="Arial" panose="020B0604020202020204"/>
                <a:sym typeface="Arial" panose="020B0604020202020204"/>
              </a:defRPr>
            </a:lvl6pPr>
            <a:lvl7pPr marL="0" marR="0" lvl="6" indent="0" algn="l" rtl="0">
              <a:lnSpc>
                <a:spcPct val="100000"/>
              </a:lnSpc>
              <a:spcBef>
                <a:spcPts val="0"/>
              </a:spcBef>
              <a:spcAft>
                <a:spcPts val="0"/>
              </a:spcAft>
              <a:buClr>
                <a:srgbClr val="000000"/>
              </a:buClr>
              <a:buSzPts val="1050"/>
              <a:buFont typeface="Arial" panose="020B0604020202020204"/>
              <a:buNone/>
              <a:defRPr sz="1050" b="0" i="0" u="none" strike="noStrike" cap="none">
                <a:solidFill>
                  <a:schemeClr val="lt1"/>
                </a:solidFill>
                <a:latin typeface="Arial" panose="020B0604020202020204"/>
                <a:ea typeface="Arial" panose="020B0604020202020204"/>
                <a:cs typeface="Arial" panose="020B0604020202020204"/>
                <a:sym typeface="Arial" panose="020B0604020202020204"/>
              </a:defRPr>
            </a:lvl7pPr>
            <a:lvl8pPr marL="0" marR="0" lvl="7" indent="0" algn="l" rtl="0">
              <a:lnSpc>
                <a:spcPct val="100000"/>
              </a:lnSpc>
              <a:spcBef>
                <a:spcPts val="0"/>
              </a:spcBef>
              <a:spcAft>
                <a:spcPts val="0"/>
              </a:spcAft>
              <a:buClr>
                <a:srgbClr val="000000"/>
              </a:buClr>
              <a:buSzPts val="1050"/>
              <a:buFont typeface="Arial" panose="020B0604020202020204"/>
              <a:buNone/>
              <a:defRPr sz="1050" b="0" i="0" u="none" strike="noStrike" cap="none">
                <a:solidFill>
                  <a:schemeClr val="lt1"/>
                </a:solidFill>
                <a:latin typeface="Arial" panose="020B0604020202020204"/>
                <a:ea typeface="Arial" panose="020B0604020202020204"/>
                <a:cs typeface="Arial" panose="020B0604020202020204"/>
                <a:sym typeface="Arial" panose="020B0604020202020204"/>
              </a:defRPr>
            </a:lvl8pPr>
            <a:lvl9pPr marL="0" marR="0" lvl="8" indent="0" algn="l" rtl="0">
              <a:lnSpc>
                <a:spcPct val="100000"/>
              </a:lnSpc>
              <a:spcBef>
                <a:spcPts val="0"/>
              </a:spcBef>
              <a:spcAft>
                <a:spcPts val="0"/>
              </a:spcAft>
              <a:buClr>
                <a:srgbClr val="000000"/>
              </a:buClr>
              <a:buSzPts val="1050"/>
              <a:buFont typeface="Arial" panose="020B0604020202020204"/>
              <a:buNone/>
              <a:defRPr sz="1050" b="0" i="0" u="none" strike="noStrike" cap="none">
                <a:solidFill>
                  <a:schemeClr val="lt1"/>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fld id="{00000000-1234-1234-1234-123412341234}" type="slidenum">
              <a:rPr lang="en-US"/>
            </a:fld>
            <a:endParaRPr lang="en-US"/>
          </a:p>
        </p:txBody>
      </p:sp>
      <p:sp>
        <p:nvSpPr>
          <p:cNvPr id="60" name="Google Shape;60;p16"/>
          <p:cNvSpPr txBox="1"/>
          <p:nvPr/>
        </p:nvSpPr>
        <p:spPr>
          <a:xfrm>
            <a:off x="364211" y="6581001"/>
            <a:ext cx="3286477" cy="25391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panose="020B0604020202020204"/>
              <a:buNone/>
            </a:pPr>
            <a:r>
              <a:rPr lang="en-US" sz="1050" b="0" i="0" u="none" strike="noStrike" cap="none">
                <a:solidFill>
                  <a:schemeClr val="lt1"/>
                </a:solidFill>
                <a:latin typeface="Arial" panose="020B0604020202020204"/>
                <a:ea typeface="Arial" panose="020B0604020202020204"/>
                <a:cs typeface="Arial" panose="020B0604020202020204"/>
                <a:sym typeface="Arial" panose="020B0604020202020204"/>
              </a:rPr>
              <a:t>2020 NucleusTeq. All Rights Reserves | Confidential and Proprietary</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pic>
        <p:nvPicPr>
          <p:cNvPr id="61" name="Google Shape;61;p16"/>
          <p:cNvPicPr preferRelativeResize="0"/>
          <p:nvPr/>
        </p:nvPicPr>
        <p:blipFill rotWithShape="1">
          <a:blip r:embed="rId5"/>
          <a:srcRect/>
          <a:stretch>
            <a:fillRect/>
          </a:stretch>
        </p:blipFill>
        <p:spPr>
          <a:xfrm>
            <a:off x="10165536" y="472698"/>
            <a:ext cx="1825581" cy="289747"/>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57" r:id="rId1"/>
    <p:sldLayoutId id="2147483658" r:id="rId2"/>
    <p:sldLayoutId id="2147483659" r:id="rId3"/>
    <p:sldLayoutId id="2147483660" r:id="rId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xml"/><Relationship Id="rId2" Type="http://schemas.openxmlformats.org/officeDocument/2006/relationships/image" Target="../media/image1.png"/><Relationship Id="rId1"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8.xml"/><Relationship Id="rId1"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8.xml"/><Relationship Id="rId1"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8.xml"/><Relationship Id="rId1"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8.xml"/><Relationship Id="rId1"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8.xml"/><Relationship Id="rId1"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8.xml"/><Relationship Id="rId1" Type="http://schemas.openxmlformats.org/officeDocument/2006/relationships/image" Target="../media/image14.png"/></Relationships>
</file>

<file path=ppt/slides/_rels/slide16.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8.xml"/><Relationship Id="rId2" Type="http://schemas.openxmlformats.org/officeDocument/2006/relationships/image" Target="../media/image16.png"/><Relationship Id="rId1"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8.xml"/><Relationship Id="rId1"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8.xml"/><Relationship Id="rId1" Type="http://schemas.openxmlformats.org/officeDocument/2006/relationships/image" Target="../media/image18.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8.xml"/><Relationship Id="rId1" Type="http://schemas.openxmlformats.org/officeDocument/2006/relationships/image" Target="../media/image19.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8.xml"/><Relationship Id="rId1" Type="http://schemas.openxmlformats.org/officeDocument/2006/relationships/image" Target="../media/image3.jpeg"/></Relationships>
</file>

<file path=ppt/slides/_rels/slide20.xml.rels><?xml version="1.0" encoding="UTF-8" standalone="yes"?>
<Relationships xmlns="http://schemas.openxmlformats.org/package/2006/relationships"><Relationship Id="rId4" Type="http://schemas.openxmlformats.org/officeDocument/2006/relationships/notesSlide" Target="../notesSlides/notesSlide20.xml"/><Relationship Id="rId3" Type="http://schemas.openxmlformats.org/officeDocument/2006/relationships/slideLayout" Target="../slideLayouts/slideLayout8.xml"/><Relationship Id="rId2" Type="http://schemas.openxmlformats.org/officeDocument/2006/relationships/image" Target="../media/image21.png"/><Relationship Id="rId1" Type="http://schemas.openxmlformats.org/officeDocument/2006/relationships/image" Target="../media/image20.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8.xml"/><Relationship Id="rId1"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8.xml"/><Relationship Id="rId1"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8.xml"/><Relationship Id="rId1"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8.xml"/><Relationship Id="rId1"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8.xml"/><Relationship Id="rId1"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1">
            <a:alphaModFix amt="46000"/>
          </a:blip>
          <a:stretch>
            <a:fillRect/>
          </a:stretch>
        </a:blipFill>
        <a:effectLst/>
      </p:bgPr>
    </p:bg>
    <p:spTree>
      <p:nvGrpSpPr>
        <p:cNvPr id="1" name="Shape 107"/>
        <p:cNvGrpSpPr/>
        <p:nvPr/>
      </p:nvGrpSpPr>
      <p:grpSpPr>
        <a:xfrm>
          <a:off x="0" y="0"/>
          <a:ext cx="0" cy="0"/>
          <a:chOff x="0" y="0"/>
          <a:chExt cx="0" cy="0"/>
        </a:xfrm>
      </p:grpSpPr>
      <p:sp>
        <p:nvSpPr>
          <p:cNvPr id="108" name="Google Shape;108;ge6ae79d73f_0_56"/>
          <p:cNvSpPr txBox="1">
            <a:spLocks noGrp="1"/>
          </p:cNvSpPr>
          <p:nvPr>
            <p:ph type="ctrTitle"/>
          </p:nvPr>
        </p:nvSpPr>
        <p:spPr>
          <a:xfrm>
            <a:off x="1524000" y="1122363"/>
            <a:ext cx="9144000" cy="2387700"/>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rgbClr val="243C76"/>
              </a:buClr>
              <a:buSzPts val="6000"/>
              <a:buFont typeface="Poppins" panose="020B0704020202020204"/>
              <a:buNone/>
            </a:pPr>
            <a:r>
              <a:rPr lang="en-US"/>
              <a:t> </a:t>
            </a:r>
            <a:endParaRPr lang="en-US"/>
          </a:p>
        </p:txBody>
      </p:sp>
      <p:pic>
        <p:nvPicPr>
          <p:cNvPr id="109" name="Google Shape;109;ge6ae79d73f_0_56"/>
          <p:cNvPicPr preferRelativeResize="0"/>
          <p:nvPr/>
        </p:nvPicPr>
        <p:blipFill rotWithShape="1">
          <a:blip r:embed="rId2"/>
          <a:srcRect/>
          <a:stretch>
            <a:fillRect/>
          </a:stretch>
        </p:blipFill>
        <p:spPr>
          <a:xfrm>
            <a:off x="3184945" y="1645040"/>
            <a:ext cx="5820841" cy="923853"/>
          </a:xfrm>
          <a:prstGeom prst="rect">
            <a:avLst/>
          </a:prstGeom>
          <a:noFill/>
          <a:ln>
            <a:noFill/>
          </a:ln>
        </p:spPr>
      </p:pic>
      <p:sp>
        <p:nvSpPr>
          <p:cNvPr id="111" name="Google Shape;111;ge6ae79d73f_0_56"/>
          <p:cNvSpPr txBox="1"/>
          <p:nvPr/>
        </p:nvSpPr>
        <p:spPr>
          <a:xfrm>
            <a:off x="3799840" y="2905760"/>
            <a:ext cx="4592320" cy="104648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400"/>
              <a:buFont typeface="Arial" panose="020B0604020202020204"/>
              <a:buNone/>
            </a:pPr>
            <a:r>
              <a:rPr lang="en-IN" altLang="en-US" sz="4400" b="1" i="0" u="none" strike="noStrike" cap="none" dirty="0">
                <a:solidFill>
                  <a:schemeClr val="dk2"/>
                </a:solidFill>
                <a:latin typeface="Calibri" panose="020F0502020204030204"/>
                <a:ea typeface="Calibri" panose="020F0502020204030204"/>
                <a:cs typeface="Calibri" panose="020F0502020204030204"/>
                <a:sym typeface="Calibri" panose="020F0502020204030204"/>
              </a:rPr>
              <a:t>Assessment Portal</a:t>
            </a:r>
            <a:endParaRPr lang="en-IN" altLang="en-US" sz="4400" b="1" i="0" u="none" strike="noStrike" cap="none" dirty="0">
              <a:solidFill>
                <a:schemeClr val="dk2"/>
              </a:solidFill>
              <a:latin typeface="Calibri" panose="020F0502020204030204"/>
              <a:ea typeface="Calibri" panose="020F0502020204030204"/>
              <a:cs typeface="Calibri" panose="020F0502020204030204"/>
              <a:sym typeface="Calibri" panose="020F0502020204030204"/>
            </a:endParaRPr>
          </a:p>
        </p:txBody>
      </p:sp>
      <p:sp>
        <p:nvSpPr>
          <p:cNvPr id="112" name="Google Shape;112;ge6ae79d73f_0_56"/>
          <p:cNvSpPr/>
          <p:nvPr/>
        </p:nvSpPr>
        <p:spPr>
          <a:xfrm>
            <a:off x="0" y="6568253"/>
            <a:ext cx="12192000" cy="289800"/>
          </a:xfrm>
          <a:prstGeom prst="rect">
            <a:avLst/>
          </a:prstGeom>
          <a:solidFill>
            <a:srgbClr val="243C76"/>
          </a:solid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lt1"/>
              </a:buClr>
              <a:buSzPts val="900"/>
              <a:buFont typeface="Arial" panose="020B0604020202020204"/>
              <a:buNone/>
            </a:pPr>
            <a:r>
              <a:rPr lang="en-US" sz="900" b="0" i="0" u="none" strike="noStrike" cap="none">
                <a:solidFill>
                  <a:schemeClr val="lt1"/>
                </a:solidFill>
                <a:latin typeface="Helvetica Neue" panose="020B0704020202020204"/>
                <a:ea typeface="Helvetica Neue" panose="020B0704020202020204"/>
                <a:cs typeface="Helvetica Neue" panose="020B0704020202020204"/>
                <a:sym typeface="Helvetica Neue" panose="020B0704020202020204"/>
              </a:rPr>
              <a:t>2020 NucleusTeq. All Rights Reserves | Confidential and Proprietary</a:t>
            </a:r>
            <a:endParaRPr sz="1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113" name="Google Shape;113;ge6ae79d73f_0_56"/>
          <p:cNvSpPr/>
          <p:nvPr/>
        </p:nvSpPr>
        <p:spPr>
          <a:xfrm>
            <a:off x="0" y="6568253"/>
            <a:ext cx="12192000" cy="289800"/>
          </a:xfrm>
          <a:prstGeom prst="rect">
            <a:avLst/>
          </a:prstGeom>
          <a:solidFill>
            <a:srgbClr val="243C7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243C76"/>
              </a:solidFill>
              <a:latin typeface="Calibri" panose="020F0502020204030204"/>
              <a:ea typeface="Calibri" panose="020F0502020204030204"/>
              <a:cs typeface="Calibri" panose="020F0502020204030204"/>
              <a:sym typeface="Calibri" panose="020F0502020204030204"/>
            </a:endParaRPr>
          </a:p>
        </p:txBody>
      </p:sp>
      <p:sp>
        <p:nvSpPr>
          <p:cNvPr id="114" name="Google Shape;114;ge6ae79d73f_0_56"/>
          <p:cNvSpPr txBox="1"/>
          <p:nvPr/>
        </p:nvSpPr>
        <p:spPr>
          <a:xfrm>
            <a:off x="0" y="6537650"/>
            <a:ext cx="5909700" cy="3510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1200"/>
              <a:buFont typeface="Arial" panose="020B0604020202020204"/>
              <a:buNone/>
            </a:pPr>
            <a:r>
              <a:rPr lang="en-US" sz="1200" b="0" i="0" u="none" strike="noStrike" cap="none" dirty="0">
                <a:solidFill>
                  <a:schemeClr val="lt1"/>
                </a:solidFill>
                <a:latin typeface="Helvetica Neue" panose="020B0704020202020204"/>
                <a:ea typeface="Helvetica Neue" panose="020B0704020202020204"/>
                <a:cs typeface="Helvetica Neue" panose="020B0704020202020204"/>
                <a:sym typeface="Helvetica Neue" panose="020B0704020202020204"/>
              </a:rPr>
              <a:t>2023 NucleusTeq. All Rights Reserved | Confidential and Proprietary</a:t>
            </a:r>
            <a:endParaRPr sz="17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
        <p:nvSpPr>
          <p:cNvPr id="2" name="Google Shape;111;ge6ae79d73f_0_56"/>
          <p:cNvSpPr txBox="1"/>
          <p:nvPr/>
        </p:nvSpPr>
        <p:spPr>
          <a:xfrm>
            <a:off x="8885555" y="4837430"/>
            <a:ext cx="3074035" cy="104648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400"/>
              <a:buFont typeface="Arial" panose="020B0604020202020204"/>
              <a:buNone/>
            </a:pPr>
            <a:r>
              <a:rPr lang="en-IN" altLang="en-US" sz="3200" b="1" dirty="0">
                <a:solidFill>
                  <a:schemeClr val="dk2"/>
                </a:solidFill>
                <a:latin typeface="Calibri" panose="020F0502020204030204"/>
                <a:ea typeface="Calibri" panose="020F0502020204030204"/>
                <a:cs typeface="Calibri" panose="020F0502020204030204"/>
                <a:sym typeface="Calibri" panose="020F0502020204030204"/>
              </a:rPr>
              <a:t>Presented By</a:t>
            </a:r>
            <a:endParaRPr lang="en-US" sz="3200" b="1" dirty="0">
              <a:solidFill>
                <a:schemeClr val="dk2"/>
              </a:solidFill>
              <a:latin typeface="Calibri" panose="020F0502020204030204"/>
              <a:ea typeface="Calibri" panose="020F0502020204030204"/>
              <a:cs typeface="Calibri" panose="020F0502020204030204"/>
              <a:sym typeface="Calibri" panose="020F0502020204030204"/>
            </a:endParaRPr>
          </a:p>
          <a:p>
            <a:pPr marL="0" marR="0" lvl="0" indent="0" algn="l" rtl="0">
              <a:lnSpc>
                <a:spcPct val="100000"/>
              </a:lnSpc>
              <a:spcBef>
                <a:spcPts val="0"/>
              </a:spcBef>
              <a:spcAft>
                <a:spcPts val="0"/>
              </a:spcAft>
              <a:buClr>
                <a:srgbClr val="000000"/>
              </a:buClr>
              <a:buSzPts val="4400"/>
              <a:buFont typeface="Arial" panose="020B0604020202020204"/>
              <a:buNone/>
            </a:pPr>
            <a:r>
              <a:rPr lang="en-IN" sz="2800" b="0" i="0" u="none" strike="noStrike" cap="none" dirty="0">
                <a:solidFill>
                  <a:schemeClr val="dk1"/>
                </a:solidFill>
                <a:latin typeface="Calibri" panose="020F0502020204030204"/>
                <a:ea typeface="Calibri" panose="020F0502020204030204"/>
                <a:cs typeface="Calibri" panose="020F0502020204030204"/>
                <a:sym typeface="Calibri" panose="020F0502020204030204"/>
              </a:rPr>
              <a:t>D. Yateesh Chandra</a:t>
            </a:r>
            <a:endParaRPr lang="en-IN" sz="2800" b="0" i="0" u="none" strike="noStrike" cap="none" dirty="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3" name="Google Shape;111;ge6ae79d73f_0_56"/>
          <p:cNvSpPr txBox="1"/>
          <p:nvPr/>
        </p:nvSpPr>
        <p:spPr>
          <a:xfrm>
            <a:off x="232410" y="4837430"/>
            <a:ext cx="5770245" cy="104648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400"/>
              <a:buFont typeface="Arial" panose="020B0604020202020204"/>
              <a:buNone/>
            </a:pPr>
            <a:r>
              <a:rPr lang="en-US" sz="3200" b="1" i="0" u="none" strike="noStrike" cap="none" dirty="0">
                <a:solidFill>
                  <a:schemeClr val="dk2"/>
                </a:solidFill>
                <a:latin typeface="Calibri" panose="020F0502020204030204"/>
                <a:ea typeface="Calibri" panose="020F0502020204030204"/>
                <a:cs typeface="Calibri" panose="020F0502020204030204"/>
                <a:sym typeface="Calibri" panose="020F0502020204030204"/>
              </a:rPr>
              <a:t>Project Owner</a:t>
            </a:r>
            <a:r>
              <a:rPr lang="en-IN" altLang="en-US" sz="3200" b="1" i="0" u="none" strike="noStrike" cap="none" dirty="0">
                <a:solidFill>
                  <a:schemeClr val="dk2"/>
                </a:solidFill>
                <a:latin typeface="Calibri" panose="020F0502020204030204"/>
                <a:ea typeface="Calibri" panose="020F0502020204030204"/>
                <a:cs typeface="Calibri" panose="020F0502020204030204"/>
                <a:sym typeface="Calibri" panose="020F0502020204030204"/>
              </a:rPr>
              <a:t>s</a:t>
            </a:r>
            <a:endParaRPr lang="en-US" sz="3200" b="1" i="0" u="none" strike="noStrike" cap="none" dirty="0">
              <a:solidFill>
                <a:schemeClr val="dk2"/>
              </a:solidFill>
              <a:latin typeface="Calibri" panose="020F0502020204030204"/>
              <a:ea typeface="Calibri" panose="020F0502020204030204"/>
              <a:cs typeface="Calibri" panose="020F0502020204030204"/>
              <a:sym typeface="Calibri" panose="020F0502020204030204"/>
            </a:endParaRPr>
          </a:p>
          <a:p>
            <a:pPr marL="0" marR="0" lvl="0" indent="0" algn="l" rtl="0">
              <a:lnSpc>
                <a:spcPct val="100000"/>
              </a:lnSpc>
              <a:spcBef>
                <a:spcPts val="0"/>
              </a:spcBef>
              <a:spcAft>
                <a:spcPts val="0"/>
              </a:spcAft>
              <a:buClr>
                <a:srgbClr val="000000"/>
              </a:buClr>
              <a:buSzPts val="4400"/>
              <a:buFont typeface="Arial" panose="020B0604020202020204"/>
              <a:buNone/>
            </a:pPr>
            <a:r>
              <a:rPr lang="en-IN" sz="2800" b="0" i="0" u="none" strike="noStrike" cap="none" dirty="0">
                <a:solidFill>
                  <a:schemeClr val="dk1"/>
                </a:solidFill>
                <a:latin typeface="Calibri" panose="020F0502020204030204"/>
                <a:ea typeface="Calibri" panose="020F0502020204030204"/>
                <a:cs typeface="Calibri" panose="020F0502020204030204"/>
                <a:sym typeface="Calibri" panose="020F0502020204030204"/>
              </a:rPr>
              <a:t>Animesh Dhengre &amp; Anuj Pandey</a:t>
            </a:r>
            <a:endParaRPr lang="en-IN" sz="2800" b="0" i="0" u="none" strike="noStrike" cap="none" dirty="0">
              <a:solidFill>
                <a:schemeClr val="dk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gcc46cb84dc_2_68"/>
          <p:cNvSpPr txBox="1">
            <a:spLocks noGrp="1"/>
          </p:cNvSpPr>
          <p:nvPr>
            <p:ph type="body" idx="1"/>
          </p:nvPr>
        </p:nvSpPr>
        <p:spPr>
          <a:xfrm>
            <a:off x="346200" y="783723"/>
            <a:ext cx="11499600" cy="7521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1000"/>
              </a:spcBef>
              <a:spcAft>
                <a:spcPts val="0"/>
              </a:spcAft>
              <a:buSzPts val="2800"/>
              <a:buNone/>
            </a:pPr>
            <a:r>
              <a:rPr lang="en-IN" b="1" dirty="0">
                <a:solidFill>
                  <a:srgbClr val="243C76"/>
                </a:solidFill>
                <a:latin typeface="Arial" panose="020B0604020202020204"/>
                <a:ea typeface="Arial" panose="020B0604020202020204"/>
                <a:cs typeface="Arial" panose="020B0604020202020204"/>
                <a:sym typeface="Arial" panose="020B0604020202020204"/>
              </a:rPr>
              <a:t>Sequence Diagram</a:t>
            </a:r>
            <a:endParaRPr lang="en-IN" b="1" dirty="0">
              <a:solidFill>
                <a:srgbClr val="243C76"/>
              </a:solidFill>
              <a:latin typeface="Arial" panose="020B0604020202020204"/>
              <a:ea typeface="Arial" panose="020B0604020202020204"/>
              <a:cs typeface="Arial" panose="020B0604020202020204"/>
              <a:sym typeface="Arial" panose="020B0604020202020204"/>
            </a:endParaRPr>
          </a:p>
        </p:txBody>
      </p:sp>
      <p:sp>
        <p:nvSpPr>
          <p:cNvPr id="188" name="Google Shape;188;gcc46cb84dc_2_68"/>
          <p:cNvSpPr/>
          <p:nvPr/>
        </p:nvSpPr>
        <p:spPr>
          <a:xfrm>
            <a:off x="0" y="6568253"/>
            <a:ext cx="12192000" cy="289800"/>
          </a:xfrm>
          <a:prstGeom prst="rect">
            <a:avLst/>
          </a:prstGeom>
          <a:solidFill>
            <a:srgbClr val="243C7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243C76"/>
              </a:solidFill>
              <a:latin typeface="Arial" panose="020B0604020202020204"/>
              <a:ea typeface="Arial" panose="020B0604020202020204"/>
              <a:cs typeface="Arial" panose="020B0604020202020204"/>
              <a:sym typeface="Arial" panose="020B0604020202020204"/>
            </a:endParaRPr>
          </a:p>
        </p:txBody>
      </p:sp>
      <p:sp>
        <p:nvSpPr>
          <p:cNvPr id="189" name="Google Shape;189;gcc46cb84dc_2_68"/>
          <p:cNvSpPr txBox="1"/>
          <p:nvPr/>
        </p:nvSpPr>
        <p:spPr>
          <a:xfrm>
            <a:off x="0" y="6537650"/>
            <a:ext cx="5909700" cy="3510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1200"/>
              <a:buFont typeface="Arial" panose="020B0604020202020204"/>
              <a:buNone/>
            </a:pPr>
            <a:r>
              <a:rPr lang="en-US" sz="1200" b="0" i="0" u="none" strike="noStrike" cap="none" dirty="0">
                <a:solidFill>
                  <a:schemeClr val="lt1"/>
                </a:solidFill>
                <a:latin typeface="Helvetica Neue" panose="020B0704020202020204"/>
                <a:ea typeface="Helvetica Neue" panose="020B0704020202020204"/>
                <a:cs typeface="Helvetica Neue" panose="020B0704020202020204"/>
                <a:sym typeface="Helvetica Neue" panose="020B0704020202020204"/>
              </a:rPr>
              <a:t>2023 NucleusTeq. All Rights Reserved | Confidential and Proprietary</a:t>
            </a:r>
            <a:endParaRPr sz="17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
        <p:nvSpPr>
          <p:cNvPr id="3" name="Text Box 2"/>
          <p:cNvSpPr txBox="1"/>
          <p:nvPr/>
        </p:nvSpPr>
        <p:spPr>
          <a:xfrm>
            <a:off x="1116330" y="1865630"/>
            <a:ext cx="2851785" cy="460375"/>
          </a:xfrm>
          <a:prstGeom prst="rect">
            <a:avLst/>
          </a:prstGeom>
          <a:noFill/>
        </p:spPr>
        <p:txBody>
          <a:bodyPr wrap="square" rtlCol="0">
            <a:spAutoFit/>
          </a:bodyPr>
          <a:lstStyle/>
          <a:p>
            <a:r>
              <a:rPr lang="en-IN" altLang="en-US" sz="2400"/>
              <a:t>User:</a:t>
            </a:r>
            <a:endParaRPr lang="en-IN" altLang="en-US" sz="2400"/>
          </a:p>
        </p:txBody>
      </p:sp>
      <p:pic>
        <p:nvPicPr>
          <p:cNvPr id="4" name="Picture 3" descr="UseraSequenceDiagramo"/>
          <p:cNvPicPr>
            <a:picLocks noChangeAspect="1"/>
          </p:cNvPicPr>
          <p:nvPr/>
        </p:nvPicPr>
        <p:blipFill>
          <a:blip r:embed="rId1"/>
          <a:stretch>
            <a:fillRect/>
          </a:stretch>
        </p:blipFill>
        <p:spPr>
          <a:xfrm>
            <a:off x="2642235" y="1365885"/>
            <a:ext cx="6469380" cy="505587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gcc46cb84dc_2_68"/>
          <p:cNvSpPr txBox="1">
            <a:spLocks noGrp="1"/>
          </p:cNvSpPr>
          <p:nvPr>
            <p:ph type="body" idx="1"/>
          </p:nvPr>
        </p:nvSpPr>
        <p:spPr>
          <a:xfrm>
            <a:off x="346200" y="796423"/>
            <a:ext cx="11499600" cy="7521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1000"/>
              </a:spcBef>
              <a:spcAft>
                <a:spcPts val="0"/>
              </a:spcAft>
              <a:buSzPts val="2800"/>
              <a:buNone/>
            </a:pPr>
            <a:r>
              <a:rPr lang="en-IN" b="1" dirty="0">
                <a:solidFill>
                  <a:srgbClr val="243C76"/>
                </a:solidFill>
                <a:latin typeface="Arial" panose="020B0604020202020204"/>
                <a:ea typeface="Arial" panose="020B0604020202020204"/>
                <a:cs typeface="Arial" panose="020B0604020202020204"/>
                <a:sym typeface="Arial" panose="020B0604020202020204"/>
              </a:rPr>
              <a:t>ER Diagram</a:t>
            </a:r>
            <a:endParaRPr lang="en-IN" b="1" dirty="0">
              <a:solidFill>
                <a:srgbClr val="243C76"/>
              </a:solidFill>
              <a:latin typeface="Arial" panose="020B0604020202020204"/>
              <a:ea typeface="Arial" panose="020B0604020202020204"/>
              <a:cs typeface="Arial" panose="020B0604020202020204"/>
              <a:sym typeface="Arial" panose="020B0604020202020204"/>
            </a:endParaRPr>
          </a:p>
        </p:txBody>
      </p:sp>
      <p:sp>
        <p:nvSpPr>
          <p:cNvPr id="188" name="Google Shape;188;gcc46cb84dc_2_68"/>
          <p:cNvSpPr/>
          <p:nvPr/>
        </p:nvSpPr>
        <p:spPr>
          <a:xfrm>
            <a:off x="0" y="6568253"/>
            <a:ext cx="12192000" cy="289800"/>
          </a:xfrm>
          <a:prstGeom prst="rect">
            <a:avLst/>
          </a:prstGeom>
          <a:solidFill>
            <a:srgbClr val="243C7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243C76"/>
              </a:solidFill>
              <a:latin typeface="Arial" panose="020B0604020202020204"/>
              <a:ea typeface="Arial" panose="020B0604020202020204"/>
              <a:cs typeface="Arial" panose="020B0604020202020204"/>
              <a:sym typeface="Arial" panose="020B0604020202020204"/>
            </a:endParaRPr>
          </a:p>
        </p:txBody>
      </p:sp>
      <p:sp>
        <p:nvSpPr>
          <p:cNvPr id="189" name="Google Shape;189;gcc46cb84dc_2_68"/>
          <p:cNvSpPr txBox="1"/>
          <p:nvPr/>
        </p:nvSpPr>
        <p:spPr>
          <a:xfrm>
            <a:off x="0" y="6537650"/>
            <a:ext cx="5909700" cy="3510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1200"/>
              <a:buFont typeface="Arial" panose="020B0604020202020204"/>
              <a:buNone/>
            </a:pPr>
            <a:r>
              <a:rPr lang="en-US" sz="1200" b="0" i="0" u="none" strike="noStrike" cap="none" dirty="0">
                <a:solidFill>
                  <a:schemeClr val="lt1"/>
                </a:solidFill>
                <a:latin typeface="Helvetica Neue" panose="020B0704020202020204"/>
                <a:ea typeface="Helvetica Neue" panose="020B0704020202020204"/>
                <a:cs typeface="Helvetica Neue" panose="020B0704020202020204"/>
                <a:sym typeface="Helvetica Neue" panose="020B0704020202020204"/>
              </a:rPr>
              <a:t>2023 NucleusTeq. All Rights Reserved | Confidential and Proprietary</a:t>
            </a:r>
            <a:endParaRPr sz="17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pic>
        <p:nvPicPr>
          <p:cNvPr id="2" name="Picture 1" descr="ERModel (1)"/>
          <p:cNvPicPr>
            <a:picLocks noChangeAspect="1"/>
          </p:cNvPicPr>
          <p:nvPr/>
        </p:nvPicPr>
        <p:blipFill>
          <a:blip r:embed="rId1"/>
          <a:stretch>
            <a:fillRect/>
          </a:stretch>
        </p:blipFill>
        <p:spPr>
          <a:xfrm>
            <a:off x="2228850" y="1548765"/>
            <a:ext cx="7734935" cy="492061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gcc46cb84dc_2_68"/>
          <p:cNvSpPr txBox="1">
            <a:spLocks noGrp="1"/>
          </p:cNvSpPr>
          <p:nvPr>
            <p:ph type="body" idx="1"/>
          </p:nvPr>
        </p:nvSpPr>
        <p:spPr>
          <a:xfrm>
            <a:off x="346200" y="1041533"/>
            <a:ext cx="11499600" cy="7521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1000"/>
              </a:spcBef>
              <a:spcAft>
                <a:spcPts val="0"/>
              </a:spcAft>
              <a:buSzPts val="2800"/>
              <a:buNone/>
            </a:pPr>
            <a:r>
              <a:rPr lang="en-IN" b="1" dirty="0">
                <a:solidFill>
                  <a:srgbClr val="243C76"/>
                </a:solidFill>
                <a:latin typeface="Arial" panose="020B0604020202020204"/>
                <a:ea typeface="Arial" panose="020B0604020202020204"/>
                <a:cs typeface="Arial" panose="020B0604020202020204"/>
                <a:sym typeface="Arial" panose="020B0604020202020204"/>
              </a:rPr>
              <a:t>Project Screenshots</a:t>
            </a:r>
            <a:endParaRPr lang="en-IN" b="1" dirty="0">
              <a:solidFill>
                <a:srgbClr val="243C76"/>
              </a:solidFill>
              <a:latin typeface="Arial" panose="020B0604020202020204"/>
              <a:ea typeface="Arial" panose="020B0604020202020204"/>
              <a:cs typeface="Arial" panose="020B0604020202020204"/>
              <a:sym typeface="Arial" panose="020B0604020202020204"/>
            </a:endParaRPr>
          </a:p>
        </p:txBody>
      </p:sp>
      <p:sp>
        <p:nvSpPr>
          <p:cNvPr id="188" name="Google Shape;188;gcc46cb84dc_2_68"/>
          <p:cNvSpPr/>
          <p:nvPr/>
        </p:nvSpPr>
        <p:spPr>
          <a:xfrm>
            <a:off x="0" y="6568253"/>
            <a:ext cx="12192000" cy="289800"/>
          </a:xfrm>
          <a:prstGeom prst="rect">
            <a:avLst/>
          </a:prstGeom>
          <a:solidFill>
            <a:srgbClr val="243C7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243C76"/>
              </a:solidFill>
              <a:latin typeface="Arial" panose="020B0604020202020204"/>
              <a:ea typeface="Arial" panose="020B0604020202020204"/>
              <a:cs typeface="Arial" panose="020B0604020202020204"/>
              <a:sym typeface="Arial" panose="020B0604020202020204"/>
            </a:endParaRPr>
          </a:p>
        </p:txBody>
      </p:sp>
      <p:sp>
        <p:nvSpPr>
          <p:cNvPr id="189" name="Google Shape;189;gcc46cb84dc_2_68"/>
          <p:cNvSpPr txBox="1"/>
          <p:nvPr/>
        </p:nvSpPr>
        <p:spPr>
          <a:xfrm>
            <a:off x="0" y="6537650"/>
            <a:ext cx="5909700" cy="3510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1200"/>
              <a:buFont typeface="Arial" panose="020B0604020202020204"/>
              <a:buNone/>
            </a:pPr>
            <a:r>
              <a:rPr lang="en-US" sz="1200" b="0" i="0" u="none" strike="noStrike" cap="none" dirty="0">
                <a:solidFill>
                  <a:schemeClr val="lt1"/>
                </a:solidFill>
                <a:latin typeface="Helvetica Neue" panose="020B0704020202020204"/>
                <a:ea typeface="Helvetica Neue" panose="020B0704020202020204"/>
                <a:cs typeface="Helvetica Neue" panose="020B0704020202020204"/>
                <a:sym typeface="Helvetica Neue" panose="020B0704020202020204"/>
              </a:rPr>
              <a:t>2023 NucleusTeq. All Rights Reserved | Confidential and Proprietary</a:t>
            </a:r>
            <a:endParaRPr sz="17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
        <p:nvSpPr>
          <p:cNvPr id="2" name="Text Box 1"/>
          <p:cNvSpPr txBox="1"/>
          <p:nvPr/>
        </p:nvSpPr>
        <p:spPr>
          <a:xfrm>
            <a:off x="1123950" y="1653540"/>
            <a:ext cx="2952750" cy="460375"/>
          </a:xfrm>
          <a:prstGeom prst="rect">
            <a:avLst/>
          </a:prstGeom>
          <a:noFill/>
        </p:spPr>
        <p:txBody>
          <a:bodyPr wrap="square" rtlCol="0">
            <a:spAutoFit/>
          </a:bodyPr>
          <a:lstStyle/>
          <a:p>
            <a:r>
              <a:rPr lang="en-IN" altLang="en-US" sz="2400">
                <a:solidFill>
                  <a:schemeClr val="tx1"/>
                </a:solidFill>
              </a:rPr>
              <a:t>Login Page :</a:t>
            </a:r>
            <a:endParaRPr lang="en-IN" altLang="en-US" sz="2400">
              <a:solidFill>
                <a:schemeClr val="tx1"/>
              </a:solidFill>
            </a:endParaRPr>
          </a:p>
        </p:txBody>
      </p:sp>
      <p:pic>
        <p:nvPicPr>
          <p:cNvPr id="3" name="Picture 2"/>
          <p:cNvPicPr>
            <a:picLocks noChangeAspect="1"/>
          </p:cNvPicPr>
          <p:nvPr/>
        </p:nvPicPr>
        <p:blipFill>
          <a:blip r:embed="rId1"/>
          <a:stretch>
            <a:fillRect/>
          </a:stretch>
        </p:blipFill>
        <p:spPr>
          <a:xfrm>
            <a:off x="2039620" y="2237105"/>
            <a:ext cx="8113395" cy="417703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gcc46cb84dc_2_68"/>
          <p:cNvSpPr txBox="1">
            <a:spLocks noGrp="1"/>
          </p:cNvSpPr>
          <p:nvPr>
            <p:ph type="body" idx="1"/>
          </p:nvPr>
        </p:nvSpPr>
        <p:spPr>
          <a:xfrm>
            <a:off x="346200" y="1041533"/>
            <a:ext cx="11499600" cy="7521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1000"/>
              </a:spcBef>
              <a:spcAft>
                <a:spcPts val="0"/>
              </a:spcAft>
              <a:buSzPts val="2800"/>
              <a:buNone/>
            </a:pPr>
            <a:r>
              <a:rPr lang="en-IN" b="1" dirty="0">
                <a:solidFill>
                  <a:srgbClr val="243C76"/>
                </a:solidFill>
                <a:latin typeface="Arial" panose="020B0604020202020204"/>
                <a:ea typeface="Arial" panose="020B0604020202020204"/>
                <a:cs typeface="Arial" panose="020B0604020202020204"/>
                <a:sym typeface="Arial" panose="020B0604020202020204"/>
              </a:rPr>
              <a:t>Project Screenshots</a:t>
            </a:r>
            <a:endParaRPr lang="en-IN" b="1" dirty="0">
              <a:solidFill>
                <a:srgbClr val="243C76"/>
              </a:solidFill>
              <a:latin typeface="Arial" panose="020B0604020202020204"/>
              <a:ea typeface="Arial" panose="020B0604020202020204"/>
              <a:cs typeface="Arial" panose="020B0604020202020204"/>
              <a:sym typeface="Arial" panose="020B0604020202020204"/>
            </a:endParaRPr>
          </a:p>
        </p:txBody>
      </p:sp>
      <p:sp>
        <p:nvSpPr>
          <p:cNvPr id="188" name="Google Shape;188;gcc46cb84dc_2_68"/>
          <p:cNvSpPr/>
          <p:nvPr/>
        </p:nvSpPr>
        <p:spPr>
          <a:xfrm>
            <a:off x="0" y="6568253"/>
            <a:ext cx="12192000" cy="289800"/>
          </a:xfrm>
          <a:prstGeom prst="rect">
            <a:avLst/>
          </a:prstGeom>
          <a:solidFill>
            <a:srgbClr val="243C7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243C76"/>
              </a:solidFill>
              <a:latin typeface="Arial" panose="020B0604020202020204"/>
              <a:ea typeface="Arial" panose="020B0604020202020204"/>
              <a:cs typeface="Arial" panose="020B0604020202020204"/>
              <a:sym typeface="Arial" panose="020B0604020202020204"/>
            </a:endParaRPr>
          </a:p>
        </p:txBody>
      </p:sp>
      <p:sp>
        <p:nvSpPr>
          <p:cNvPr id="189" name="Google Shape;189;gcc46cb84dc_2_68"/>
          <p:cNvSpPr txBox="1"/>
          <p:nvPr/>
        </p:nvSpPr>
        <p:spPr>
          <a:xfrm>
            <a:off x="0" y="6537650"/>
            <a:ext cx="5909700" cy="3510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1200"/>
              <a:buFont typeface="Arial" panose="020B0604020202020204"/>
              <a:buNone/>
            </a:pPr>
            <a:r>
              <a:rPr lang="en-US" sz="1200" b="0" i="0" u="none" strike="noStrike" cap="none" dirty="0">
                <a:solidFill>
                  <a:schemeClr val="lt1"/>
                </a:solidFill>
                <a:latin typeface="Helvetica Neue" panose="020B0704020202020204"/>
                <a:ea typeface="Helvetica Neue" panose="020B0704020202020204"/>
                <a:cs typeface="Helvetica Neue" panose="020B0704020202020204"/>
                <a:sym typeface="Helvetica Neue" panose="020B0704020202020204"/>
              </a:rPr>
              <a:t>2023 NucleusTeq. All Rights Reserved | Confidential and Proprietary</a:t>
            </a:r>
            <a:endParaRPr sz="17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
        <p:nvSpPr>
          <p:cNvPr id="2" name="Text Box 1"/>
          <p:cNvSpPr txBox="1"/>
          <p:nvPr/>
        </p:nvSpPr>
        <p:spPr>
          <a:xfrm>
            <a:off x="1123950" y="1653540"/>
            <a:ext cx="2952750" cy="460375"/>
          </a:xfrm>
          <a:prstGeom prst="rect">
            <a:avLst/>
          </a:prstGeom>
          <a:noFill/>
        </p:spPr>
        <p:txBody>
          <a:bodyPr wrap="square" rtlCol="0">
            <a:spAutoFit/>
          </a:bodyPr>
          <a:lstStyle/>
          <a:p>
            <a:r>
              <a:rPr lang="en-IN" altLang="en-US" sz="2400">
                <a:solidFill>
                  <a:schemeClr val="tx1"/>
                </a:solidFill>
              </a:rPr>
              <a:t>Register Page :</a:t>
            </a:r>
            <a:endParaRPr lang="en-IN" altLang="en-US" sz="2400">
              <a:solidFill>
                <a:schemeClr val="tx1"/>
              </a:solidFill>
            </a:endParaRPr>
          </a:p>
        </p:txBody>
      </p:sp>
      <p:pic>
        <p:nvPicPr>
          <p:cNvPr id="5" name="Picture 4"/>
          <p:cNvPicPr>
            <a:picLocks noChangeAspect="1"/>
          </p:cNvPicPr>
          <p:nvPr/>
        </p:nvPicPr>
        <p:blipFill>
          <a:blip r:embed="rId1"/>
          <a:stretch>
            <a:fillRect/>
          </a:stretch>
        </p:blipFill>
        <p:spPr>
          <a:xfrm>
            <a:off x="1982470" y="2194560"/>
            <a:ext cx="8352155" cy="422465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gcc46cb84dc_2_68"/>
          <p:cNvSpPr txBox="1">
            <a:spLocks noGrp="1"/>
          </p:cNvSpPr>
          <p:nvPr>
            <p:ph type="body" idx="1"/>
          </p:nvPr>
        </p:nvSpPr>
        <p:spPr>
          <a:xfrm>
            <a:off x="346200" y="1041533"/>
            <a:ext cx="11499600" cy="7521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1000"/>
              </a:spcBef>
              <a:spcAft>
                <a:spcPts val="0"/>
              </a:spcAft>
              <a:buSzPts val="2800"/>
              <a:buNone/>
            </a:pPr>
            <a:r>
              <a:rPr lang="en-IN" b="1" dirty="0">
                <a:solidFill>
                  <a:srgbClr val="243C76"/>
                </a:solidFill>
                <a:latin typeface="Arial" panose="020B0604020202020204"/>
                <a:ea typeface="Arial" panose="020B0604020202020204"/>
                <a:cs typeface="Arial" panose="020B0604020202020204"/>
                <a:sym typeface="Arial" panose="020B0604020202020204"/>
              </a:rPr>
              <a:t>Project Screenshots</a:t>
            </a:r>
            <a:endParaRPr lang="en-IN" b="1" dirty="0">
              <a:solidFill>
                <a:srgbClr val="243C76"/>
              </a:solidFill>
              <a:latin typeface="Arial" panose="020B0604020202020204"/>
              <a:ea typeface="Arial" panose="020B0604020202020204"/>
              <a:cs typeface="Arial" panose="020B0604020202020204"/>
              <a:sym typeface="Arial" panose="020B0604020202020204"/>
            </a:endParaRPr>
          </a:p>
        </p:txBody>
      </p:sp>
      <p:sp>
        <p:nvSpPr>
          <p:cNvPr id="188" name="Google Shape;188;gcc46cb84dc_2_68"/>
          <p:cNvSpPr/>
          <p:nvPr/>
        </p:nvSpPr>
        <p:spPr>
          <a:xfrm>
            <a:off x="0" y="6568253"/>
            <a:ext cx="12192000" cy="289800"/>
          </a:xfrm>
          <a:prstGeom prst="rect">
            <a:avLst/>
          </a:prstGeom>
          <a:solidFill>
            <a:srgbClr val="243C7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243C76"/>
              </a:solidFill>
              <a:latin typeface="Arial" panose="020B0604020202020204"/>
              <a:ea typeface="Arial" panose="020B0604020202020204"/>
              <a:cs typeface="Arial" panose="020B0604020202020204"/>
              <a:sym typeface="Arial" panose="020B0604020202020204"/>
            </a:endParaRPr>
          </a:p>
        </p:txBody>
      </p:sp>
      <p:sp>
        <p:nvSpPr>
          <p:cNvPr id="189" name="Google Shape;189;gcc46cb84dc_2_68"/>
          <p:cNvSpPr txBox="1"/>
          <p:nvPr/>
        </p:nvSpPr>
        <p:spPr>
          <a:xfrm>
            <a:off x="0" y="6537650"/>
            <a:ext cx="5909700" cy="3510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1200"/>
              <a:buFont typeface="Arial" panose="020B0604020202020204"/>
              <a:buNone/>
            </a:pPr>
            <a:r>
              <a:rPr lang="en-US" sz="1200" b="0" i="0" u="none" strike="noStrike" cap="none" dirty="0">
                <a:solidFill>
                  <a:schemeClr val="lt1"/>
                </a:solidFill>
                <a:latin typeface="Helvetica Neue" panose="020B0704020202020204"/>
                <a:ea typeface="Helvetica Neue" panose="020B0704020202020204"/>
                <a:cs typeface="Helvetica Neue" panose="020B0704020202020204"/>
                <a:sym typeface="Helvetica Neue" panose="020B0704020202020204"/>
              </a:rPr>
              <a:t>2023 NucleusTeq. All Rights Reserved | Confidential and Proprietary</a:t>
            </a:r>
            <a:endParaRPr sz="17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
        <p:nvSpPr>
          <p:cNvPr id="2" name="Text Box 1"/>
          <p:cNvSpPr txBox="1"/>
          <p:nvPr/>
        </p:nvSpPr>
        <p:spPr>
          <a:xfrm>
            <a:off x="1123950" y="1653540"/>
            <a:ext cx="2952750" cy="460375"/>
          </a:xfrm>
          <a:prstGeom prst="rect">
            <a:avLst/>
          </a:prstGeom>
          <a:noFill/>
        </p:spPr>
        <p:txBody>
          <a:bodyPr wrap="square" rtlCol="0">
            <a:spAutoFit/>
          </a:bodyPr>
          <a:lstStyle/>
          <a:p>
            <a:r>
              <a:rPr lang="en-IN" altLang="en-US" sz="2400">
                <a:solidFill>
                  <a:schemeClr val="tx1"/>
                </a:solidFill>
              </a:rPr>
              <a:t>Admin Home Page :</a:t>
            </a:r>
            <a:endParaRPr lang="en-IN" altLang="en-US" sz="2400">
              <a:solidFill>
                <a:schemeClr val="tx1"/>
              </a:solidFill>
            </a:endParaRPr>
          </a:p>
        </p:txBody>
      </p:sp>
      <p:pic>
        <p:nvPicPr>
          <p:cNvPr id="3" name="Picture 2"/>
          <p:cNvPicPr>
            <a:picLocks noChangeAspect="1"/>
          </p:cNvPicPr>
          <p:nvPr/>
        </p:nvPicPr>
        <p:blipFill>
          <a:blip r:embed="rId1"/>
          <a:stretch>
            <a:fillRect/>
          </a:stretch>
        </p:blipFill>
        <p:spPr>
          <a:xfrm>
            <a:off x="1644650" y="2253615"/>
            <a:ext cx="9193530" cy="414401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gcc46cb84dc_2_68"/>
          <p:cNvSpPr txBox="1">
            <a:spLocks noGrp="1"/>
          </p:cNvSpPr>
          <p:nvPr>
            <p:ph type="body" idx="1"/>
          </p:nvPr>
        </p:nvSpPr>
        <p:spPr>
          <a:xfrm>
            <a:off x="346200" y="1041533"/>
            <a:ext cx="11499600" cy="7521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1000"/>
              </a:spcBef>
              <a:spcAft>
                <a:spcPts val="0"/>
              </a:spcAft>
              <a:buSzPts val="2800"/>
              <a:buNone/>
            </a:pPr>
            <a:r>
              <a:rPr lang="en-IN" b="1" dirty="0">
                <a:solidFill>
                  <a:srgbClr val="243C76"/>
                </a:solidFill>
                <a:latin typeface="Arial" panose="020B0604020202020204"/>
                <a:ea typeface="Arial" panose="020B0604020202020204"/>
                <a:cs typeface="Arial" panose="020B0604020202020204"/>
                <a:sym typeface="Arial" panose="020B0604020202020204"/>
              </a:rPr>
              <a:t>Project Screenshots</a:t>
            </a:r>
            <a:endParaRPr lang="en-IN" b="1" dirty="0">
              <a:solidFill>
                <a:srgbClr val="243C76"/>
              </a:solidFill>
              <a:latin typeface="Arial" panose="020B0604020202020204"/>
              <a:ea typeface="Arial" panose="020B0604020202020204"/>
              <a:cs typeface="Arial" panose="020B0604020202020204"/>
              <a:sym typeface="Arial" panose="020B0604020202020204"/>
            </a:endParaRPr>
          </a:p>
        </p:txBody>
      </p:sp>
      <p:sp>
        <p:nvSpPr>
          <p:cNvPr id="188" name="Google Shape;188;gcc46cb84dc_2_68"/>
          <p:cNvSpPr/>
          <p:nvPr/>
        </p:nvSpPr>
        <p:spPr>
          <a:xfrm>
            <a:off x="0" y="6568253"/>
            <a:ext cx="12192000" cy="289800"/>
          </a:xfrm>
          <a:prstGeom prst="rect">
            <a:avLst/>
          </a:prstGeom>
          <a:solidFill>
            <a:srgbClr val="243C7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243C76"/>
              </a:solidFill>
              <a:latin typeface="Arial" panose="020B0604020202020204"/>
              <a:ea typeface="Arial" panose="020B0604020202020204"/>
              <a:cs typeface="Arial" panose="020B0604020202020204"/>
              <a:sym typeface="Arial" panose="020B0604020202020204"/>
            </a:endParaRPr>
          </a:p>
        </p:txBody>
      </p:sp>
      <p:sp>
        <p:nvSpPr>
          <p:cNvPr id="189" name="Google Shape;189;gcc46cb84dc_2_68"/>
          <p:cNvSpPr txBox="1"/>
          <p:nvPr/>
        </p:nvSpPr>
        <p:spPr>
          <a:xfrm>
            <a:off x="0" y="6537650"/>
            <a:ext cx="5909700" cy="3510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1200"/>
              <a:buFont typeface="Arial" panose="020B0604020202020204"/>
              <a:buNone/>
            </a:pPr>
            <a:r>
              <a:rPr lang="en-US" sz="1200" b="0" i="0" u="none" strike="noStrike" cap="none" dirty="0">
                <a:solidFill>
                  <a:schemeClr val="lt1"/>
                </a:solidFill>
                <a:latin typeface="Helvetica Neue" panose="020B0704020202020204"/>
                <a:ea typeface="Helvetica Neue" panose="020B0704020202020204"/>
                <a:cs typeface="Helvetica Neue" panose="020B0704020202020204"/>
                <a:sym typeface="Helvetica Neue" panose="020B0704020202020204"/>
              </a:rPr>
              <a:t>2023 NucleusTeq. All Rights Reserved | Confidential and Proprietary</a:t>
            </a:r>
            <a:endParaRPr sz="17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
        <p:nvSpPr>
          <p:cNvPr id="2" name="Text Box 1"/>
          <p:cNvSpPr txBox="1"/>
          <p:nvPr/>
        </p:nvSpPr>
        <p:spPr>
          <a:xfrm>
            <a:off x="1123950" y="1653540"/>
            <a:ext cx="3315335" cy="460375"/>
          </a:xfrm>
          <a:prstGeom prst="rect">
            <a:avLst/>
          </a:prstGeom>
          <a:noFill/>
        </p:spPr>
        <p:txBody>
          <a:bodyPr wrap="square" rtlCol="0">
            <a:spAutoFit/>
          </a:bodyPr>
          <a:lstStyle/>
          <a:p>
            <a:r>
              <a:rPr lang="en-IN" altLang="en-US" sz="2400">
                <a:solidFill>
                  <a:schemeClr val="tx1"/>
                </a:solidFill>
              </a:rPr>
              <a:t>Student Home Page :</a:t>
            </a:r>
            <a:endParaRPr lang="en-IN" altLang="en-US" sz="2400">
              <a:solidFill>
                <a:schemeClr val="tx1"/>
              </a:solidFill>
            </a:endParaRPr>
          </a:p>
        </p:txBody>
      </p:sp>
      <p:pic>
        <p:nvPicPr>
          <p:cNvPr id="4" name="Picture 3"/>
          <p:cNvPicPr>
            <a:picLocks noChangeAspect="1"/>
          </p:cNvPicPr>
          <p:nvPr/>
        </p:nvPicPr>
        <p:blipFill>
          <a:blip r:embed="rId1"/>
          <a:stretch>
            <a:fillRect/>
          </a:stretch>
        </p:blipFill>
        <p:spPr>
          <a:xfrm>
            <a:off x="1467485" y="2141220"/>
            <a:ext cx="9415780" cy="422592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gcc46cb84dc_2_68"/>
          <p:cNvSpPr txBox="1">
            <a:spLocks noGrp="1"/>
          </p:cNvSpPr>
          <p:nvPr>
            <p:ph type="body" idx="1"/>
          </p:nvPr>
        </p:nvSpPr>
        <p:spPr>
          <a:xfrm>
            <a:off x="346200" y="1041533"/>
            <a:ext cx="11499600" cy="7521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1000"/>
              </a:spcBef>
              <a:spcAft>
                <a:spcPts val="0"/>
              </a:spcAft>
              <a:buSzPts val="2800"/>
              <a:buNone/>
            </a:pPr>
            <a:r>
              <a:rPr lang="en-IN" b="1" dirty="0">
                <a:solidFill>
                  <a:srgbClr val="243C76"/>
                </a:solidFill>
                <a:latin typeface="Arial" panose="020B0604020202020204"/>
                <a:ea typeface="Arial" panose="020B0604020202020204"/>
                <a:cs typeface="Arial" panose="020B0604020202020204"/>
                <a:sym typeface="Arial" panose="020B0604020202020204"/>
              </a:rPr>
              <a:t>Project Screenshots</a:t>
            </a:r>
            <a:endParaRPr lang="en-IN" b="1" dirty="0">
              <a:solidFill>
                <a:srgbClr val="243C76"/>
              </a:solidFill>
              <a:latin typeface="Arial" panose="020B0604020202020204"/>
              <a:ea typeface="Arial" panose="020B0604020202020204"/>
              <a:cs typeface="Arial" panose="020B0604020202020204"/>
              <a:sym typeface="Arial" panose="020B0604020202020204"/>
            </a:endParaRPr>
          </a:p>
        </p:txBody>
      </p:sp>
      <p:sp>
        <p:nvSpPr>
          <p:cNvPr id="188" name="Google Shape;188;gcc46cb84dc_2_68"/>
          <p:cNvSpPr/>
          <p:nvPr/>
        </p:nvSpPr>
        <p:spPr>
          <a:xfrm>
            <a:off x="0" y="6568253"/>
            <a:ext cx="12192000" cy="289800"/>
          </a:xfrm>
          <a:prstGeom prst="rect">
            <a:avLst/>
          </a:prstGeom>
          <a:solidFill>
            <a:srgbClr val="243C7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243C76"/>
              </a:solidFill>
              <a:latin typeface="Arial" panose="020B0604020202020204"/>
              <a:ea typeface="Arial" panose="020B0604020202020204"/>
              <a:cs typeface="Arial" panose="020B0604020202020204"/>
              <a:sym typeface="Arial" panose="020B0604020202020204"/>
            </a:endParaRPr>
          </a:p>
        </p:txBody>
      </p:sp>
      <p:sp>
        <p:nvSpPr>
          <p:cNvPr id="189" name="Google Shape;189;gcc46cb84dc_2_68"/>
          <p:cNvSpPr txBox="1"/>
          <p:nvPr/>
        </p:nvSpPr>
        <p:spPr>
          <a:xfrm>
            <a:off x="0" y="6537650"/>
            <a:ext cx="5909700" cy="3510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1200"/>
              <a:buFont typeface="Arial" panose="020B0604020202020204"/>
              <a:buNone/>
            </a:pPr>
            <a:r>
              <a:rPr lang="en-US" sz="1200" b="0" i="0" u="none" strike="noStrike" cap="none" dirty="0">
                <a:solidFill>
                  <a:schemeClr val="lt1"/>
                </a:solidFill>
                <a:latin typeface="Helvetica Neue" panose="020B0704020202020204"/>
                <a:ea typeface="Helvetica Neue" panose="020B0704020202020204"/>
                <a:cs typeface="Helvetica Neue" panose="020B0704020202020204"/>
                <a:sym typeface="Helvetica Neue" panose="020B0704020202020204"/>
              </a:rPr>
              <a:t>2023 NucleusTeq. All Rights Reserved | Confidential and Proprietary</a:t>
            </a:r>
            <a:endParaRPr sz="17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
        <p:nvSpPr>
          <p:cNvPr id="2" name="Text Box 1"/>
          <p:cNvSpPr txBox="1"/>
          <p:nvPr/>
        </p:nvSpPr>
        <p:spPr>
          <a:xfrm>
            <a:off x="1123950" y="1653540"/>
            <a:ext cx="4055110" cy="460375"/>
          </a:xfrm>
          <a:prstGeom prst="rect">
            <a:avLst/>
          </a:prstGeom>
          <a:noFill/>
        </p:spPr>
        <p:txBody>
          <a:bodyPr wrap="square" rtlCol="0">
            <a:spAutoFit/>
          </a:bodyPr>
          <a:lstStyle/>
          <a:p>
            <a:r>
              <a:rPr lang="en-IN" altLang="en-US" sz="2400">
                <a:solidFill>
                  <a:schemeClr val="tx1"/>
                </a:solidFill>
              </a:rPr>
              <a:t>Add/Update Category Page:</a:t>
            </a:r>
            <a:endParaRPr lang="en-IN" altLang="en-US" sz="2400">
              <a:solidFill>
                <a:schemeClr val="tx1"/>
              </a:solidFill>
            </a:endParaRPr>
          </a:p>
        </p:txBody>
      </p:sp>
      <p:pic>
        <p:nvPicPr>
          <p:cNvPr id="3" name="Picture 2"/>
          <p:cNvPicPr>
            <a:picLocks noChangeAspect="1"/>
          </p:cNvPicPr>
          <p:nvPr/>
        </p:nvPicPr>
        <p:blipFill>
          <a:blip r:embed="rId1"/>
          <a:stretch>
            <a:fillRect/>
          </a:stretch>
        </p:blipFill>
        <p:spPr>
          <a:xfrm>
            <a:off x="2124075" y="2388235"/>
            <a:ext cx="4268470" cy="3585845"/>
          </a:xfrm>
          <a:prstGeom prst="rect">
            <a:avLst/>
          </a:prstGeom>
        </p:spPr>
      </p:pic>
      <p:pic>
        <p:nvPicPr>
          <p:cNvPr id="6" name="Picture 5"/>
          <p:cNvPicPr>
            <a:picLocks noChangeAspect="1"/>
          </p:cNvPicPr>
          <p:nvPr/>
        </p:nvPicPr>
        <p:blipFill>
          <a:blip r:embed="rId2"/>
          <a:stretch>
            <a:fillRect/>
          </a:stretch>
        </p:blipFill>
        <p:spPr>
          <a:xfrm>
            <a:off x="6845935" y="2422525"/>
            <a:ext cx="4299585" cy="3517265"/>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gcc46cb84dc_2_68"/>
          <p:cNvSpPr txBox="1">
            <a:spLocks noGrp="1"/>
          </p:cNvSpPr>
          <p:nvPr>
            <p:ph type="body" idx="1"/>
          </p:nvPr>
        </p:nvSpPr>
        <p:spPr>
          <a:xfrm>
            <a:off x="346200" y="1041533"/>
            <a:ext cx="11499600" cy="7521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1000"/>
              </a:spcBef>
              <a:spcAft>
                <a:spcPts val="0"/>
              </a:spcAft>
              <a:buSzPts val="2800"/>
              <a:buNone/>
            </a:pPr>
            <a:r>
              <a:rPr lang="en-IN" b="1" dirty="0">
                <a:solidFill>
                  <a:srgbClr val="243C76"/>
                </a:solidFill>
                <a:latin typeface="Arial" panose="020B0604020202020204"/>
                <a:ea typeface="Arial" panose="020B0604020202020204"/>
                <a:cs typeface="Arial" panose="020B0604020202020204"/>
                <a:sym typeface="Arial" panose="020B0604020202020204"/>
              </a:rPr>
              <a:t>Project Screenshots</a:t>
            </a:r>
            <a:endParaRPr lang="en-IN" b="1" dirty="0">
              <a:solidFill>
                <a:srgbClr val="243C76"/>
              </a:solidFill>
              <a:latin typeface="Arial" panose="020B0604020202020204"/>
              <a:ea typeface="Arial" panose="020B0604020202020204"/>
              <a:cs typeface="Arial" panose="020B0604020202020204"/>
              <a:sym typeface="Arial" panose="020B0604020202020204"/>
            </a:endParaRPr>
          </a:p>
        </p:txBody>
      </p:sp>
      <p:sp>
        <p:nvSpPr>
          <p:cNvPr id="188" name="Google Shape;188;gcc46cb84dc_2_68"/>
          <p:cNvSpPr/>
          <p:nvPr/>
        </p:nvSpPr>
        <p:spPr>
          <a:xfrm>
            <a:off x="0" y="6568253"/>
            <a:ext cx="12192000" cy="289800"/>
          </a:xfrm>
          <a:prstGeom prst="rect">
            <a:avLst/>
          </a:prstGeom>
          <a:solidFill>
            <a:srgbClr val="243C7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243C76"/>
              </a:solidFill>
              <a:latin typeface="Arial" panose="020B0604020202020204"/>
              <a:ea typeface="Arial" panose="020B0604020202020204"/>
              <a:cs typeface="Arial" panose="020B0604020202020204"/>
              <a:sym typeface="Arial" panose="020B0604020202020204"/>
            </a:endParaRPr>
          </a:p>
        </p:txBody>
      </p:sp>
      <p:sp>
        <p:nvSpPr>
          <p:cNvPr id="189" name="Google Shape;189;gcc46cb84dc_2_68"/>
          <p:cNvSpPr txBox="1"/>
          <p:nvPr/>
        </p:nvSpPr>
        <p:spPr>
          <a:xfrm>
            <a:off x="0" y="6537650"/>
            <a:ext cx="5909700" cy="3510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1200"/>
              <a:buFont typeface="Arial" panose="020B0604020202020204"/>
              <a:buNone/>
            </a:pPr>
            <a:r>
              <a:rPr lang="en-US" sz="1200" b="0" i="0" u="none" strike="noStrike" cap="none" dirty="0">
                <a:solidFill>
                  <a:schemeClr val="lt1"/>
                </a:solidFill>
                <a:latin typeface="Helvetica Neue" panose="020B0704020202020204"/>
                <a:ea typeface="Helvetica Neue" panose="020B0704020202020204"/>
                <a:cs typeface="Helvetica Neue" panose="020B0704020202020204"/>
                <a:sym typeface="Helvetica Neue" panose="020B0704020202020204"/>
              </a:rPr>
              <a:t>2023 NucleusTeq. All Rights Reserved | Confidential and Proprietary</a:t>
            </a:r>
            <a:endParaRPr sz="17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
        <p:nvSpPr>
          <p:cNvPr id="2" name="Text Box 1"/>
          <p:cNvSpPr txBox="1"/>
          <p:nvPr/>
        </p:nvSpPr>
        <p:spPr>
          <a:xfrm>
            <a:off x="1123950" y="1653540"/>
            <a:ext cx="3315335" cy="460375"/>
          </a:xfrm>
          <a:prstGeom prst="rect">
            <a:avLst/>
          </a:prstGeom>
          <a:noFill/>
        </p:spPr>
        <p:txBody>
          <a:bodyPr wrap="square" rtlCol="0">
            <a:spAutoFit/>
          </a:bodyPr>
          <a:lstStyle/>
          <a:p>
            <a:r>
              <a:rPr lang="en-IN" altLang="en-US" sz="2400">
                <a:solidFill>
                  <a:schemeClr val="tx1"/>
                </a:solidFill>
              </a:rPr>
              <a:t>Quiz Page :</a:t>
            </a:r>
            <a:endParaRPr lang="en-IN" altLang="en-US" sz="2400">
              <a:solidFill>
                <a:schemeClr val="tx1"/>
              </a:solidFill>
            </a:endParaRPr>
          </a:p>
        </p:txBody>
      </p:sp>
      <p:pic>
        <p:nvPicPr>
          <p:cNvPr id="3" name="Picture 2"/>
          <p:cNvPicPr>
            <a:picLocks noChangeAspect="1"/>
          </p:cNvPicPr>
          <p:nvPr/>
        </p:nvPicPr>
        <p:blipFill>
          <a:blip r:embed="rId1"/>
          <a:stretch>
            <a:fillRect/>
          </a:stretch>
        </p:blipFill>
        <p:spPr>
          <a:xfrm>
            <a:off x="1807845" y="2247265"/>
            <a:ext cx="9017000" cy="4055745"/>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gcc46cb84dc_2_68"/>
          <p:cNvSpPr txBox="1">
            <a:spLocks noGrp="1"/>
          </p:cNvSpPr>
          <p:nvPr>
            <p:ph type="body" idx="1"/>
          </p:nvPr>
        </p:nvSpPr>
        <p:spPr>
          <a:xfrm>
            <a:off x="346200" y="1041533"/>
            <a:ext cx="11499600" cy="7521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1000"/>
              </a:spcBef>
              <a:spcAft>
                <a:spcPts val="0"/>
              </a:spcAft>
              <a:buSzPts val="2800"/>
              <a:buNone/>
            </a:pPr>
            <a:r>
              <a:rPr lang="en-IN" b="1" dirty="0">
                <a:solidFill>
                  <a:srgbClr val="243C76"/>
                </a:solidFill>
                <a:latin typeface="Arial" panose="020B0604020202020204"/>
                <a:ea typeface="Arial" panose="020B0604020202020204"/>
                <a:cs typeface="Arial" panose="020B0604020202020204"/>
                <a:sym typeface="Arial" panose="020B0604020202020204"/>
              </a:rPr>
              <a:t>Project Screenshots</a:t>
            </a:r>
            <a:endParaRPr lang="en-IN" b="1" dirty="0">
              <a:solidFill>
                <a:srgbClr val="243C76"/>
              </a:solidFill>
              <a:latin typeface="Arial" panose="020B0604020202020204"/>
              <a:ea typeface="Arial" panose="020B0604020202020204"/>
              <a:cs typeface="Arial" panose="020B0604020202020204"/>
              <a:sym typeface="Arial" panose="020B0604020202020204"/>
            </a:endParaRPr>
          </a:p>
        </p:txBody>
      </p:sp>
      <p:sp>
        <p:nvSpPr>
          <p:cNvPr id="188" name="Google Shape;188;gcc46cb84dc_2_68"/>
          <p:cNvSpPr/>
          <p:nvPr/>
        </p:nvSpPr>
        <p:spPr>
          <a:xfrm>
            <a:off x="0" y="6568253"/>
            <a:ext cx="12192000" cy="289800"/>
          </a:xfrm>
          <a:prstGeom prst="rect">
            <a:avLst/>
          </a:prstGeom>
          <a:solidFill>
            <a:srgbClr val="243C7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243C76"/>
              </a:solidFill>
              <a:latin typeface="Arial" panose="020B0604020202020204"/>
              <a:ea typeface="Arial" panose="020B0604020202020204"/>
              <a:cs typeface="Arial" panose="020B0604020202020204"/>
              <a:sym typeface="Arial" panose="020B0604020202020204"/>
            </a:endParaRPr>
          </a:p>
        </p:txBody>
      </p:sp>
      <p:sp>
        <p:nvSpPr>
          <p:cNvPr id="189" name="Google Shape;189;gcc46cb84dc_2_68"/>
          <p:cNvSpPr txBox="1"/>
          <p:nvPr/>
        </p:nvSpPr>
        <p:spPr>
          <a:xfrm>
            <a:off x="0" y="6537650"/>
            <a:ext cx="5909700" cy="3510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1200"/>
              <a:buFont typeface="Arial" panose="020B0604020202020204"/>
              <a:buNone/>
            </a:pPr>
            <a:r>
              <a:rPr lang="en-US" sz="1200" b="0" i="0" u="none" strike="noStrike" cap="none" dirty="0">
                <a:solidFill>
                  <a:schemeClr val="lt1"/>
                </a:solidFill>
                <a:latin typeface="Helvetica Neue" panose="020B0704020202020204"/>
                <a:ea typeface="Helvetica Neue" panose="020B0704020202020204"/>
                <a:cs typeface="Helvetica Neue" panose="020B0704020202020204"/>
                <a:sym typeface="Helvetica Neue" panose="020B0704020202020204"/>
              </a:rPr>
              <a:t>2023 NucleusTeq. All Rights Reserved | Confidential and Proprietary</a:t>
            </a:r>
            <a:endParaRPr sz="17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
        <p:nvSpPr>
          <p:cNvPr id="2" name="Text Box 1"/>
          <p:cNvSpPr txBox="1"/>
          <p:nvPr/>
        </p:nvSpPr>
        <p:spPr>
          <a:xfrm>
            <a:off x="1123950" y="1653540"/>
            <a:ext cx="3315335" cy="460375"/>
          </a:xfrm>
          <a:prstGeom prst="rect">
            <a:avLst/>
          </a:prstGeom>
          <a:noFill/>
        </p:spPr>
        <p:txBody>
          <a:bodyPr wrap="square" rtlCol="0">
            <a:spAutoFit/>
          </a:bodyPr>
          <a:lstStyle/>
          <a:p>
            <a:r>
              <a:rPr lang="en-IN" altLang="en-US" sz="2400">
                <a:solidFill>
                  <a:schemeClr val="tx1"/>
                </a:solidFill>
              </a:rPr>
              <a:t>Questions Page :</a:t>
            </a:r>
            <a:endParaRPr lang="en-IN" altLang="en-US" sz="2400">
              <a:solidFill>
                <a:schemeClr val="tx1"/>
              </a:solidFill>
            </a:endParaRPr>
          </a:p>
        </p:txBody>
      </p:sp>
      <p:pic>
        <p:nvPicPr>
          <p:cNvPr id="4" name="Picture 3"/>
          <p:cNvPicPr>
            <a:picLocks noChangeAspect="1"/>
          </p:cNvPicPr>
          <p:nvPr/>
        </p:nvPicPr>
        <p:blipFill>
          <a:blip r:embed="rId1"/>
          <a:stretch>
            <a:fillRect/>
          </a:stretch>
        </p:blipFill>
        <p:spPr>
          <a:xfrm>
            <a:off x="1960245" y="2213610"/>
            <a:ext cx="7848600" cy="3935095"/>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gcc46cb84dc_2_68"/>
          <p:cNvSpPr txBox="1">
            <a:spLocks noGrp="1"/>
          </p:cNvSpPr>
          <p:nvPr>
            <p:ph type="body" idx="1"/>
          </p:nvPr>
        </p:nvSpPr>
        <p:spPr>
          <a:xfrm>
            <a:off x="346200" y="1041533"/>
            <a:ext cx="11499600" cy="7521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1000"/>
              </a:spcBef>
              <a:spcAft>
                <a:spcPts val="0"/>
              </a:spcAft>
              <a:buSzPts val="2800"/>
              <a:buNone/>
            </a:pPr>
            <a:r>
              <a:rPr lang="en-IN" b="1" dirty="0">
                <a:solidFill>
                  <a:srgbClr val="243C76"/>
                </a:solidFill>
                <a:latin typeface="Arial" panose="020B0604020202020204"/>
                <a:ea typeface="Arial" panose="020B0604020202020204"/>
                <a:cs typeface="Arial" panose="020B0604020202020204"/>
                <a:sym typeface="Arial" panose="020B0604020202020204"/>
              </a:rPr>
              <a:t>Project Screenshots</a:t>
            </a:r>
            <a:endParaRPr lang="en-IN" b="1" dirty="0">
              <a:solidFill>
                <a:srgbClr val="243C76"/>
              </a:solidFill>
              <a:latin typeface="Arial" panose="020B0604020202020204"/>
              <a:ea typeface="Arial" panose="020B0604020202020204"/>
              <a:cs typeface="Arial" panose="020B0604020202020204"/>
              <a:sym typeface="Arial" panose="020B0604020202020204"/>
            </a:endParaRPr>
          </a:p>
        </p:txBody>
      </p:sp>
      <p:sp>
        <p:nvSpPr>
          <p:cNvPr id="188" name="Google Shape;188;gcc46cb84dc_2_68"/>
          <p:cNvSpPr/>
          <p:nvPr/>
        </p:nvSpPr>
        <p:spPr>
          <a:xfrm>
            <a:off x="0" y="6568253"/>
            <a:ext cx="12192000" cy="289800"/>
          </a:xfrm>
          <a:prstGeom prst="rect">
            <a:avLst/>
          </a:prstGeom>
          <a:solidFill>
            <a:srgbClr val="243C7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243C76"/>
              </a:solidFill>
              <a:latin typeface="Arial" panose="020B0604020202020204"/>
              <a:ea typeface="Arial" panose="020B0604020202020204"/>
              <a:cs typeface="Arial" panose="020B0604020202020204"/>
              <a:sym typeface="Arial" panose="020B0604020202020204"/>
            </a:endParaRPr>
          </a:p>
        </p:txBody>
      </p:sp>
      <p:sp>
        <p:nvSpPr>
          <p:cNvPr id="189" name="Google Shape;189;gcc46cb84dc_2_68"/>
          <p:cNvSpPr txBox="1"/>
          <p:nvPr/>
        </p:nvSpPr>
        <p:spPr>
          <a:xfrm>
            <a:off x="0" y="6537650"/>
            <a:ext cx="5909700" cy="3510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1200"/>
              <a:buFont typeface="Arial" panose="020B0604020202020204"/>
              <a:buNone/>
            </a:pPr>
            <a:r>
              <a:rPr lang="en-US" sz="1200" b="0" i="0" u="none" strike="noStrike" cap="none" dirty="0">
                <a:solidFill>
                  <a:schemeClr val="lt1"/>
                </a:solidFill>
                <a:latin typeface="Helvetica Neue" panose="020B0704020202020204"/>
                <a:ea typeface="Helvetica Neue" panose="020B0704020202020204"/>
                <a:cs typeface="Helvetica Neue" panose="020B0704020202020204"/>
                <a:sym typeface="Helvetica Neue" panose="020B0704020202020204"/>
              </a:rPr>
              <a:t>2023 NucleusTeq. All Rights Reserved | Confidential and Proprietary</a:t>
            </a:r>
            <a:endParaRPr sz="17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
        <p:nvSpPr>
          <p:cNvPr id="2" name="Text Box 1"/>
          <p:cNvSpPr txBox="1"/>
          <p:nvPr/>
        </p:nvSpPr>
        <p:spPr>
          <a:xfrm>
            <a:off x="1123950" y="1653540"/>
            <a:ext cx="3315335" cy="460375"/>
          </a:xfrm>
          <a:prstGeom prst="rect">
            <a:avLst/>
          </a:prstGeom>
          <a:noFill/>
        </p:spPr>
        <p:txBody>
          <a:bodyPr wrap="square" rtlCol="0">
            <a:spAutoFit/>
          </a:bodyPr>
          <a:lstStyle/>
          <a:p>
            <a:r>
              <a:rPr lang="en-IN" altLang="en-US" sz="2400">
                <a:solidFill>
                  <a:schemeClr val="tx1"/>
                </a:solidFill>
              </a:rPr>
              <a:t>Test Page :</a:t>
            </a:r>
            <a:endParaRPr lang="en-IN" altLang="en-US" sz="2400">
              <a:solidFill>
                <a:schemeClr val="tx1"/>
              </a:solidFill>
            </a:endParaRPr>
          </a:p>
        </p:txBody>
      </p:sp>
      <p:pic>
        <p:nvPicPr>
          <p:cNvPr id="5" name="Picture 4"/>
          <p:cNvPicPr>
            <a:picLocks noChangeAspect="1"/>
          </p:cNvPicPr>
          <p:nvPr/>
        </p:nvPicPr>
        <p:blipFill>
          <a:blip r:embed="rId1"/>
          <a:stretch>
            <a:fillRect/>
          </a:stretch>
        </p:blipFill>
        <p:spPr>
          <a:xfrm>
            <a:off x="2163445" y="2113915"/>
            <a:ext cx="8560435" cy="429133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pic>
        <p:nvPicPr>
          <p:cNvPr id="159" name="Google Shape;159;gcf0da7aa95_1_0"/>
          <p:cNvPicPr preferRelativeResize="0"/>
          <p:nvPr/>
        </p:nvPicPr>
        <p:blipFill rotWithShape="1">
          <a:blip r:embed="rId1"/>
          <a:srcRect t="11040" r="7244" b="11040"/>
          <a:stretch>
            <a:fillRect/>
          </a:stretch>
        </p:blipFill>
        <p:spPr>
          <a:xfrm>
            <a:off x="4572000" y="1295400"/>
            <a:ext cx="7620000" cy="4267200"/>
          </a:xfrm>
          <a:custGeom>
            <a:avLst/>
            <a:gdLst/>
            <a:ahLst/>
            <a:cxnLst/>
            <a:rect l="l" t="t" r="r" b="b"/>
            <a:pathLst>
              <a:path w="7620000" h="4267200" extrusionOk="0">
                <a:moveTo>
                  <a:pt x="552176" y="0"/>
                </a:moveTo>
                <a:lnTo>
                  <a:pt x="7620000" y="0"/>
                </a:lnTo>
                <a:lnTo>
                  <a:pt x="7620000" y="4267200"/>
                </a:lnTo>
                <a:lnTo>
                  <a:pt x="552176" y="4267200"/>
                </a:lnTo>
                <a:cubicBezTo>
                  <a:pt x="247218" y="4267200"/>
                  <a:pt x="0" y="4019982"/>
                  <a:pt x="0" y="3715024"/>
                </a:cubicBezTo>
                <a:lnTo>
                  <a:pt x="0" y="552176"/>
                </a:lnTo>
                <a:cubicBezTo>
                  <a:pt x="0" y="247218"/>
                  <a:pt x="247218" y="0"/>
                  <a:pt x="552176" y="0"/>
                </a:cubicBezTo>
                <a:close/>
              </a:path>
            </a:pathLst>
          </a:custGeom>
          <a:noFill/>
          <a:ln>
            <a:noFill/>
          </a:ln>
        </p:spPr>
      </p:pic>
      <p:sp>
        <p:nvSpPr>
          <p:cNvPr id="160" name="Google Shape;160;gcf0da7aa95_1_0"/>
          <p:cNvSpPr/>
          <p:nvPr/>
        </p:nvSpPr>
        <p:spPr>
          <a:xfrm>
            <a:off x="4572000" y="1295400"/>
            <a:ext cx="7620000" cy="4267200"/>
          </a:xfrm>
          <a:custGeom>
            <a:avLst/>
            <a:gdLst/>
            <a:ahLst/>
            <a:cxnLst/>
            <a:rect l="l" t="t" r="r" b="b"/>
            <a:pathLst>
              <a:path w="7620000" h="4267200" extrusionOk="0">
                <a:moveTo>
                  <a:pt x="552176" y="0"/>
                </a:moveTo>
                <a:lnTo>
                  <a:pt x="7620000" y="0"/>
                </a:lnTo>
                <a:lnTo>
                  <a:pt x="7620000" y="4267200"/>
                </a:lnTo>
                <a:lnTo>
                  <a:pt x="552176" y="4267200"/>
                </a:lnTo>
                <a:cubicBezTo>
                  <a:pt x="247218" y="4267200"/>
                  <a:pt x="0" y="4019982"/>
                  <a:pt x="0" y="3715024"/>
                </a:cubicBezTo>
                <a:lnTo>
                  <a:pt x="0" y="552176"/>
                </a:lnTo>
                <a:cubicBezTo>
                  <a:pt x="0" y="247218"/>
                  <a:pt x="247218" y="0"/>
                  <a:pt x="552176" y="0"/>
                </a:cubicBezTo>
                <a:close/>
              </a:path>
            </a:pathLst>
          </a:custGeom>
          <a:gradFill>
            <a:gsLst>
              <a:gs pos="0">
                <a:srgbClr val="7F7F7F">
                  <a:alpha val="72156"/>
                </a:srgbClr>
              </a:gs>
              <a:gs pos="100000">
                <a:srgbClr val="3F3F3F">
                  <a:alpha val="89019"/>
                </a:srgbClr>
              </a:gs>
            </a:gsLst>
            <a:lin ang="2700006"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1" name="Google Shape;161;gcf0da7aa95_1_0"/>
          <p:cNvSpPr/>
          <p:nvPr/>
        </p:nvSpPr>
        <p:spPr>
          <a:xfrm>
            <a:off x="533399" y="2490952"/>
            <a:ext cx="6151200" cy="1876200"/>
          </a:xfrm>
          <a:prstGeom prst="roundRect">
            <a:avLst>
              <a:gd name="adj" fmla="val 50000"/>
            </a:avLst>
          </a:prstGeom>
          <a:solidFill>
            <a:srgbClr val="243C76"/>
          </a:solidFill>
          <a:ln>
            <a:noFill/>
          </a:ln>
          <a:effectLst>
            <a:outerShdw blurRad="5080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2" name="Google Shape;162;gcf0da7aa95_1_0"/>
          <p:cNvSpPr txBox="1">
            <a:spLocks noGrp="1"/>
          </p:cNvSpPr>
          <p:nvPr>
            <p:ph type="title"/>
          </p:nvPr>
        </p:nvSpPr>
        <p:spPr>
          <a:xfrm>
            <a:off x="2574500" y="2819600"/>
            <a:ext cx="3799800" cy="1218900"/>
          </a:xfrm>
          <a:prstGeom prst="rect">
            <a:avLst/>
          </a:prstGeom>
          <a:noFill/>
          <a:ln>
            <a:noFill/>
          </a:ln>
        </p:spPr>
        <p:txBody>
          <a:bodyPr spcFirstLastPara="1" wrap="square" lIns="0" tIns="0" rIns="0" bIns="0" anchor="ctr" anchorCtr="0">
            <a:noAutofit/>
          </a:bodyPr>
          <a:lstStyle/>
          <a:p>
            <a:pPr marL="0" lvl="0" indent="0" algn="ctr" rtl="0">
              <a:lnSpc>
                <a:spcPct val="90000"/>
              </a:lnSpc>
              <a:spcBef>
                <a:spcPts val="0"/>
              </a:spcBef>
              <a:spcAft>
                <a:spcPts val="0"/>
              </a:spcAft>
              <a:buClr>
                <a:schemeClr val="lt1"/>
              </a:buClr>
              <a:buSzPts val="4400"/>
              <a:buFont typeface="Arial" panose="020B0604020202020204"/>
              <a:buNone/>
            </a:pPr>
            <a:r>
              <a:rPr lang="en-US" sz="4400" i="1" dirty="0">
                <a:solidFill>
                  <a:schemeClr val="lt1"/>
                </a:solidFill>
                <a:latin typeface="Calibri" panose="020F0502020204030204" pitchFamily="34" charset="0"/>
                <a:ea typeface="Calibri" panose="020F0502020204030204" pitchFamily="34" charset="0"/>
                <a:cs typeface="Calibri" panose="020F0502020204030204" pitchFamily="34" charset="0"/>
              </a:rPr>
              <a:t>Agenda</a:t>
            </a:r>
            <a:endParaRPr dirty="0">
              <a:latin typeface="Calibri" panose="020F0502020204030204" pitchFamily="34" charset="0"/>
              <a:ea typeface="Calibri" panose="020F0502020204030204" pitchFamily="34" charset="0"/>
              <a:cs typeface="Calibri" panose="020F0502020204030204" pitchFamily="34" charset="0"/>
            </a:endParaRPr>
          </a:p>
        </p:txBody>
      </p:sp>
      <p:sp>
        <p:nvSpPr>
          <p:cNvPr id="163" name="Google Shape;163;gcf0da7aa95_1_0"/>
          <p:cNvSpPr/>
          <p:nvPr/>
        </p:nvSpPr>
        <p:spPr>
          <a:xfrm>
            <a:off x="831408" y="2770094"/>
            <a:ext cx="1317900" cy="1317900"/>
          </a:xfrm>
          <a:prstGeom prst="ellipse">
            <a:avLst/>
          </a:prstGeom>
          <a:solidFill>
            <a:schemeClr val="lt1"/>
          </a:solidFill>
          <a:ln>
            <a:noFill/>
          </a:ln>
          <a:effectLst>
            <a:outerShdw blurRad="444500" dist="38100" dir="2700000" algn="tl" rotWithShape="0">
              <a:srgbClr val="000000">
                <a:alpha val="901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4" name="Google Shape;164;gcf0da7aa95_1_0"/>
          <p:cNvSpPr txBox="1"/>
          <p:nvPr/>
        </p:nvSpPr>
        <p:spPr>
          <a:xfrm>
            <a:off x="7842250" y="2700655"/>
            <a:ext cx="2670175" cy="1932305"/>
          </a:xfrm>
          <a:prstGeom prst="rect">
            <a:avLst/>
          </a:prstGeom>
          <a:noFill/>
          <a:ln>
            <a:noFill/>
          </a:ln>
        </p:spPr>
        <p:txBody>
          <a:bodyPr spcFirstLastPara="1" wrap="square" lIns="0" tIns="0" rIns="0" bIns="0" anchor="ctr" anchorCtr="0">
            <a:noAutofit/>
          </a:bodyPr>
          <a:lstStyle/>
          <a:p>
            <a:pPr marL="457200" marR="0" lvl="0" indent="-355600" algn="l" rtl="0">
              <a:lnSpc>
                <a:spcPct val="90000"/>
              </a:lnSpc>
              <a:spcBef>
                <a:spcPts val="0"/>
              </a:spcBef>
              <a:spcAft>
                <a:spcPts val="0"/>
              </a:spcAft>
              <a:buClr>
                <a:srgbClr val="FFFFFF"/>
              </a:buClr>
              <a:buSzPts val="2000"/>
              <a:buFont typeface="Arial" panose="020B0604020202020204"/>
              <a:buChar char="●"/>
            </a:pPr>
            <a:r>
              <a:rPr lang="en-US" sz="2000" b="0" i="0" u="none" strike="noStrike" cap="none" dirty="0">
                <a:solidFill>
                  <a:srgbClr val="FFFFFF"/>
                </a:solidFill>
                <a:latin typeface="Calibri" panose="020F0502020204030204" pitchFamily="34" charset="0"/>
                <a:ea typeface="Calibri" panose="020F0502020204030204" pitchFamily="34" charset="0"/>
                <a:cs typeface="Calibri" panose="020F0502020204030204" pitchFamily="34" charset="0"/>
                <a:sym typeface="Arial" panose="020B0604020202020204"/>
              </a:rPr>
              <a:t>Project Overview</a:t>
            </a:r>
            <a:endParaRPr lang="en-US" dirty="0">
              <a:latin typeface="Calibri" panose="020F0502020204030204" pitchFamily="34" charset="0"/>
              <a:ea typeface="Calibri" panose="020F0502020204030204" pitchFamily="34" charset="0"/>
              <a:cs typeface="Calibri" panose="020F0502020204030204" pitchFamily="34" charset="0"/>
            </a:endParaRPr>
          </a:p>
          <a:p>
            <a:pPr marL="457200" marR="0" lvl="0" indent="-355600" algn="l" rtl="0">
              <a:lnSpc>
                <a:spcPct val="90000"/>
              </a:lnSpc>
              <a:spcBef>
                <a:spcPts val="1000"/>
              </a:spcBef>
              <a:spcAft>
                <a:spcPts val="0"/>
              </a:spcAft>
              <a:buClr>
                <a:srgbClr val="FFFFFF"/>
              </a:buClr>
              <a:buSzPts val="2000"/>
              <a:buFont typeface="Arial" panose="020B0604020202020204"/>
              <a:buChar char="●"/>
            </a:pPr>
            <a:r>
              <a:rPr lang="en-US" sz="2000" b="0" i="0" u="none" strike="noStrike" cap="none" dirty="0">
                <a:solidFill>
                  <a:srgbClr val="FFFFFF"/>
                </a:solidFill>
                <a:latin typeface="Calibri" panose="020F0502020204030204" pitchFamily="34" charset="0"/>
                <a:ea typeface="Calibri" panose="020F0502020204030204" pitchFamily="34" charset="0"/>
                <a:cs typeface="Calibri" panose="020F0502020204030204" pitchFamily="34" charset="0"/>
                <a:sym typeface="Arial" panose="020B0604020202020204"/>
              </a:rPr>
              <a:t>Use Case Diagram</a:t>
            </a:r>
            <a:endParaRPr lang="en-US" sz="2000" b="0" i="0" u="none" strike="noStrike" cap="none" dirty="0">
              <a:solidFill>
                <a:srgbClr val="FFFFFF"/>
              </a:solidFill>
              <a:latin typeface="Calibri" panose="020F0502020204030204" pitchFamily="34" charset="0"/>
              <a:ea typeface="Calibri" panose="020F0502020204030204" pitchFamily="34" charset="0"/>
              <a:cs typeface="Calibri" panose="020F0502020204030204" pitchFamily="34" charset="0"/>
              <a:sym typeface="Arial" panose="020B0604020202020204"/>
            </a:endParaRPr>
          </a:p>
          <a:p>
            <a:pPr marL="457200" marR="0" lvl="0" indent="-355600" algn="l" rtl="0">
              <a:lnSpc>
                <a:spcPct val="90000"/>
              </a:lnSpc>
              <a:spcBef>
                <a:spcPts val="1000"/>
              </a:spcBef>
              <a:spcAft>
                <a:spcPts val="0"/>
              </a:spcAft>
              <a:buClr>
                <a:srgbClr val="FFFFFF"/>
              </a:buClr>
              <a:buSzPts val="2000"/>
              <a:buFont typeface="Arial" panose="020B0604020202020204"/>
              <a:buChar char="●"/>
            </a:pPr>
            <a:r>
              <a:rPr lang="en-US" sz="2000" dirty="0">
                <a:solidFill>
                  <a:srgbClr val="FFFFFF"/>
                </a:solidFill>
                <a:latin typeface="Calibri" panose="020F0502020204030204" pitchFamily="34" charset="0"/>
                <a:ea typeface="Calibri" panose="020F0502020204030204" pitchFamily="34" charset="0"/>
                <a:cs typeface="Calibri" panose="020F0502020204030204" pitchFamily="34" charset="0"/>
              </a:rPr>
              <a:t>Sequence Diagram</a:t>
            </a:r>
            <a:endParaRPr lang="en-US" sz="2000" dirty="0">
              <a:solidFill>
                <a:srgbClr val="FFFFFF"/>
              </a:solidFill>
              <a:latin typeface="Calibri" panose="020F0502020204030204" pitchFamily="34" charset="0"/>
              <a:ea typeface="Calibri" panose="020F0502020204030204" pitchFamily="34" charset="0"/>
              <a:cs typeface="Calibri" panose="020F0502020204030204" pitchFamily="34" charset="0"/>
            </a:endParaRPr>
          </a:p>
          <a:p>
            <a:pPr marL="457200" marR="0" lvl="0" indent="-355600" algn="l" rtl="0">
              <a:lnSpc>
                <a:spcPct val="90000"/>
              </a:lnSpc>
              <a:spcBef>
                <a:spcPts val="1000"/>
              </a:spcBef>
              <a:spcAft>
                <a:spcPts val="0"/>
              </a:spcAft>
              <a:buClr>
                <a:srgbClr val="FFFFFF"/>
              </a:buClr>
              <a:buSzPts val="2000"/>
              <a:buFont typeface="Arial" panose="020B0604020202020204"/>
              <a:buChar char="●"/>
            </a:pPr>
            <a:r>
              <a:rPr lang="en-US" sz="2000" b="0" i="0" u="none" strike="noStrike" cap="none" dirty="0">
                <a:solidFill>
                  <a:srgbClr val="FFFFFF"/>
                </a:solidFill>
                <a:latin typeface="Calibri" panose="020F0502020204030204" pitchFamily="34" charset="0"/>
                <a:ea typeface="Calibri" panose="020F0502020204030204" pitchFamily="34" charset="0"/>
                <a:cs typeface="Calibri" panose="020F0502020204030204" pitchFamily="34" charset="0"/>
                <a:sym typeface="Arial" panose="020B0604020202020204"/>
              </a:rPr>
              <a:t>ER Diagram</a:t>
            </a:r>
            <a:endParaRPr lang="en-US" sz="2000" b="0" i="0" u="none" strike="noStrike" cap="none" dirty="0">
              <a:solidFill>
                <a:srgbClr val="FFFFFF"/>
              </a:solidFill>
              <a:latin typeface="Calibri" panose="020F0502020204030204" pitchFamily="34" charset="0"/>
              <a:ea typeface="Calibri" panose="020F0502020204030204" pitchFamily="34" charset="0"/>
              <a:cs typeface="Calibri" panose="020F0502020204030204" pitchFamily="34" charset="0"/>
              <a:sym typeface="Arial" panose="020B0604020202020204"/>
            </a:endParaRPr>
          </a:p>
          <a:p>
            <a:pPr marL="457200" marR="0" lvl="0" indent="-355600" algn="l" rtl="0">
              <a:lnSpc>
                <a:spcPct val="90000"/>
              </a:lnSpc>
              <a:spcBef>
                <a:spcPts val="1000"/>
              </a:spcBef>
              <a:spcAft>
                <a:spcPts val="0"/>
              </a:spcAft>
              <a:buClr>
                <a:srgbClr val="FFFFFF"/>
              </a:buClr>
              <a:buSzPts val="2000"/>
              <a:buFont typeface="Arial" panose="020B0604020202020204"/>
              <a:buChar char="●"/>
            </a:pPr>
            <a:r>
              <a:rPr lang="en-US" sz="2000" dirty="0">
                <a:solidFill>
                  <a:srgbClr val="FFFFFF"/>
                </a:solidFill>
                <a:latin typeface="Calibri" panose="020F0502020204030204" pitchFamily="34" charset="0"/>
                <a:ea typeface="Calibri" panose="020F0502020204030204" pitchFamily="34" charset="0"/>
                <a:cs typeface="Calibri" panose="020F0502020204030204" pitchFamily="34" charset="0"/>
              </a:rPr>
              <a:t>Project Screenshots</a:t>
            </a:r>
            <a:endParaRPr lang="en-US" sz="2000" b="0" i="0" u="none" strike="noStrike" cap="none" dirty="0">
              <a:solidFill>
                <a:srgbClr val="FFFFFF"/>
              </a:solidFill>
              <a:latin typeface="Calibri" panose="020F0502020204030204" pitchFamily="34" charset="0"/>
              <a:ea typeface="Calibri" panose="020F0502020204030204" pitchFamily="34" charset="0"/>
              <a:cs typeface="Calibri" panose="020F0502020204030204" pitchFamily="34" charset="0"/>
              <a:sym typeface="Arial" panose="020B0604020202020204"/>
            </a:endParaRPr>
          </a:p>
          <a:p>
            <a:pPr marL="457200" marR="0" lvl="0" indent="0" algn="l" rtl="0">
              <a:lnSpc>
                <a:spcPct val="90000"/>
              </a:lnSpc>
              <a:spcBef>
                <a:spcPts val="1000"/>
              </a:spcBef>
              <a:spcAft>
                <a:spcPts val="0"/>
              </a:spcAft>
              <a:buClr>
                <a:srgbClr val="000000"/>
              </a:buClr>
              <a:buSzPts val="1700"/>
              <a:buFont typeface="Arial" panose="020B0604020202020204"/>
              <a:buNone/>
            </a:pPr>
            <a:endParaRPr sz="1700" b="0" i="0" u="none" strike="noStrike" cap="none" dirty="0">
              <a:solidFill>
                <a:srgbClr val="FFFFFF"/>
              </a:solidFill>
              <a:latin typeface="Calibri" panose="020F0502020204030204" pitchFamily="34" charset="0"/>
              <a:ea typeface="Calibri" panose="020F0502020204030204" pitchFamily="34" charset="0"/>
              <a:cs typeface="Calibri" panose="020F0502020204030204" pitchFamily="34" charset="0"/>
              <a:sym typeface="Arial" panose="020B0604020202020204"/>
            </a:endParaRPr>
          </a:p>
        </p:txBody>
      </p:sp>
      <p:grpSp>
        <p:nvGrpSpPr>
          <p:cNvPr id="172" name="Google Shape;172;gcf0da7aa95_1_0"/>
          <p:cNvGrpSpPr/>
          <p:nvPr/>
        </p:nvGrpSpPr>
        <p:grpSpPr>
          <a:xfrm>
            <a:off x="1175571" y="3140285"/>
            <a:ext cx="629759" cy="577521"/>
            <a:chOff x="7005638" y="2909888"/>
            <a:chExt cx="344488" cy="315913"/>
          </a:xfrm>
        </p:grpSpPr>
        <p:sp>
          <p:nvSpPr>
            <p:cNvPr id="173" name="Google Shape;173;gcf0da7aa95_1_0"/>
            <p:cNvSpPr/>
            <p:nvPr/>
          </p:nvSpPr>
          <p:spPr>
            <a:xfrm>
              <a:off x="7140575" y="2909888"/>
              <a:ext cx="74700" cy="76200"/>
            </a:xfrm>
            <a:prstGeom prst="ellipse">
              <a:avLst/>
            </a:prstGeom>
            <a:noFill/>
            <a:ln w="19050" cap="flat" cmpd="sng">
              <a:solidFill>
                <a:srgbClr val="3F3F3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174" name="Google Shape;174;gcf0da7aa95_1_0"/>
            <p:cNvSpPr/>
            <p:nvPr/>
          </p:nvSpPr>
          <p:spPr>
            <a:xfrm>
              <a:off x="7261225" y="2940051"/>
              <a:ext cx="44400" cy="45900"/>
            </a:xfrm>
            <a:prstGeom prst="ellipse">
              <a:avLst/>
            </a:prstGeom>
            <a:noFill/>
            <a:ln w="19050" cap="flat" cmpd="sng">
              <a:solidFill>
                <a:srgbClr val="3F3F3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175" name="Google Shape;175;gcf0da7aa95_1_0"/>
            <p:cNvSpPr/>
            <p:nvPr/>
          </p:nvSpPr>
          <p:spPr>
            <a:xfrm>
              <a:off x="7050088" y="2940051"/>
              <a:ext cx="44400" cy="45900"/>
            </a:xfrm>
            <a:prstGeom prst="ellipse">
              <a:avLst/>
            </a:prstGeom>
            <a:noFill/>
            <a:ln w="19050" cap="flat" cmpd="sng">
              <a:solidFill>
                <a:srgbClr val="3F3F3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176" name="Google Shape;176;gcf0da7aa95_1_0"/>
            <p:cNvSpPr/>
            <p:nvPr/>
          </p:nvSpPr>
          <p:spPr>
            <a:xfrm>
              <a:off x="7005638" y="3170238"/>
              <a:ext cx="344488" cy="55563"/>
            </a:xfrm>
            <a:custGeom>
              <a:avLst/>
              <a:gdLst/>
              <a:ahLst/>
              <a:cxnLst/>
              <a:rect l="l" t="t" r="r" b="b"/>
              <a:pathLst>
                <a:path w="92" h="15" extrusionOk="0">
                  <a:moveTo>
                    <a:pt x="66" y="0"/>
                  </a:moveTo>
                  <a:cubicBezTo>
                    <a:pt x="81" y="1"/>
                    <a:pt x="92" y="4"/>
                    <a:pt x="92" y="7"/>
                  </a:cubicBezTo>
                  <a:cubicBezTo>
                    <a:pt x="92" y="11"/>
                    <a:pt x="71" y="15"/>
                    <a:pt x="46" y="15"/>
                  </a:cubicBezTo>
                  <a:cubicBezTo>
                    <a:pt x="21" y="15"/>
                    <a:pt x="0" y="11"/>
                    <a:pt x="0" y="7"/>
                  </a:cubicBezTo>
                  <a:cubicBezTo>
                    <a:pt x="0" y="4"/>
                    <a:pt x="11" y="1"/>
                    <a:pt x="26" y="0"/>
                  </a:cubicBezTo>
                </a:path>
              </a:pathLst>
            </a:custGeom>
            <a:noFill/>
            <a:ln w="19050" cap="rnd" cmpd="sng">
              <a:solidFill>
                <a:srgbClr val="3F3F3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177" name="Google Shape;177;gcf0da7aa95_1_0"/>
            <p:cNvSpPr/>
            <p:nvPr/>
          </p:nvSpPr>
          <p:spPr>
            <a:xfrm>
              <a:off x="7140575" y="3014663"/>
              <a:ext cx="74613" cy="136525"/>
            </a:xfrm>
            <a:custGeom>
              <a:avLst/>
              <a:gdLst/>
              <a:ahLst/>
              <a:cxnLst/>
              <a:rect l="l" t="t" r="r" b="b"/>
              <a:pathLst>
                <a:path w="20" h="36" extrusionOk="0">
                  <a:moveTo>
                    <a:pt x="20" y="36"/>
                  </a:moveTo>
                  <a:cubicBezTo>
                    <a:pt x="0" y="36"/>
                    <a:pt x="0" y="36"/>
                    <a:pt x="0" y="36"/>
                  </a:cubicBezTo>
                  <a:cubicBezTo>
                    <a:pt x="0" y="10"/>
                    <a:pt x="0" y="10"/>
                    <a:pt x="0" y="10"/>
                  </a:cubicBezTo>
                  <a:cubicBezTo>
                    <a:pt x="0" y="4"/>
                    <a:pt x="4" y="0"/>
                    <a:pt x="10" y="0"/>
                  </a:cubicBezTo>
                  <a:cubicBezTo>
                    <a:pt x="16" y="0"/>
                    <a:pt x="20" y="4"/>
                    <a:pt x="20" y="10"/>
                  </a:cubicBezTo>
                  <a:lnTo>
                    <a:pt x="20" y="36"/>
                  </a:lnTo>
                  <a:close/>
                </a:path>
              </a:pathLst>
            </a:custGeom>
            <a:noFill/>
            <a:ln w="19050" cap="flat" cmpd="sng">
              <a:solidFill>
                <a:srgbClr val="3F3F3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178" name="Google Shape;178;gcf0da7aa95_1_0"/>
            <p:cNvSpPr/>
            <p:nvPr/>
          </p:nvSpPr>
          <p:spPr>
            <a:xfrm>
              <a:off x="7261225" y="3014663"/>
              <a:ext cx="44450" cy="106363"/>
            </a:xfrm>
            <a:custGeom>
              <a:avLst/>
              <a:gdLst/>
              <a:ahLst/>
              <a:cxnLst/>
              <a:rect l="l" t="t" r="r" b="b"/>
              <a:pathLst>
                <a:path w="12" h="28" extrusionOk="0">
                  <a:moveTo>
                    <a:pt x="12" y="28"/>
                  </a:moveTo>
                  <a:cubicBezTo>
                    <a:pt x="0" y="28"/>
                    <a:pt x="0" y="28"/>
                    <a:pt x="0" y="28"/>
                  </a:cubicBezTo>
                  <a:cubicBezTo>
                    <a:pt x="0" y="6"/>
                    <a:pt x="0" y="6"/>
                    <a:pt x="0" y="6"/>
                  </a:cubicBezTo>
                  <a:cubicBezTo>
                    <a:pt x="0" y="3"/>
                    <a:pt x="3" y="0"/>
                    <a:pt x="6" y="0"/>
                  </a:cubicBezTo>
                  <a:cubicBezTo>
                    <a:pt x="9" y="0"/>
                    <a:pt x="12" y="3"/>
                    <a:pt x="12" y="6"/>
                  </a:cubicBezTo>
                  <a:lnTo>
                    <a:pt x="12" y="28"/>
                  </a:lnTo>
                  <a:close/>
                </a:path>
              </a:pathLst>
            </a:custGeom>
            <a:noFill/>
            <a:ln w="19050" cap="flat" cmpd="sng">
              <a:solidFill>
                <a:srgbClr val="3F3F3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179" name="Google Shape;179;gcf0da7aa95_1_0"/>
            <p:cNvSpPr/>
            <p:nvPr/>
          </p:nvSpPr>
          <p:spPr>
            <a:xfrm>
              <a:off x="7050088" y="3014663"/>
              <a:ext cx="44450" cy="106363"/>
            </a:xfrm>
            <a:custGeom>
              <a:avLst/>
              <a:gdLst/>
              <a:ahLst/>
              <a:cxnLst/>
              <a:rect l="l" t="t" r="r" b="b"/>
              <a:pathLst>
                <a:path w="12" h="28" extrusionOk="0">
                  <a:moveTo>
                    <a:pt x="12" y="28"/>
                  </a:moveTo>
                  <a:cubicBezTo>
                    <a:pt x="0" y="28"/>
                    <a:pt x="0" y="28"/>
                    <a:pt x="0" y="28"/>
                  </a:cubicBezTo>
                  <a:cubicBezTo>
                    <a:pt x="0" y="6"/>
                    <a:pt x="0" y="6"/>
                    <a:pt x="0" y="6"/>
                  </a:cubicBezTo>
                  <a:cubicBezTo>
                    <a:pt x="0" y="3"/>
                    <a:pt x="3" y="0"/>
                    <a:pt x="6" y="0"/>
                  </a:cubicBezTo>
                  <a:cubicBezTo>
                    <a:pt x="9" y="0"/>
                    <a:pt x="12" y="3"/>
                    <a:pt x="12" y="6"/>
                  </a:cubicBezTo>
                  <a:lnTo>
                    <a:pt x="12" y="28"/>
                  </a:lnTo>
                  <a:close/>
                </a:path>
              </a:pathLst>
            </a:custGeom>
            <a:noFill/>
            <a:ln w="19050" cap="flat" cmpd="sng">
              <a:solidFill>
                <a:srgbClr val="3F3F3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grpSp>
      <p:sp>
        <p:nvSpPr>
          <p:cNvPr id="180" name="Google Shape;180;gcf0da7aa95_1_0"/>
          <p:cNvSpPr/>
          <p:nvPr/>
        </p:nvSpPr>
        <p:spPr>
          <a:xfrm>
            <a:off x="0" y="6568253"/>
            <a:ext cx="12192000" cy="289800"/>
          </a:xfrm>
          <a:prstGeom prst="rect">
            <a:avLst/>
          </a:prstGeom>
          <a:solidFill>
            <a:srgbClr val="243C7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243C76"/>
              </a:solidFill>
              <a:latin typeface="Arial" panose="020B0604020202020204"/>
              <a:ea typeface="Arial" panose="020B0604020202020204"/>
              <a:cs typeface="Arial" panose="020B0604020202020204"/>
              <a:sym typeface="Arial" panose="020B0604020202020204"/>
            </a:endParaRPr>
          </a:p>
        </p:txBody>
      </p:sp>
      <p:sp>
        <p:nvSpPr>
          <p:cNvPr id="181" name="Google Shape;181;gcf0da7aa95_1_0"/>
          <p:cNvSpPr txBox="1"/>
          <p:nvPr/>
        </p:nvSpPr>
        <p:spPr>
          <a:xfrm>
            <a:off x="0" y="6537650"/>
            <a:ext cx="5909700" cy="3510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1200"/>
              <a:buFont typeface="Arial" panose="020B0604020202020204"/>
              <a:buNone/>
            </a:pPr>
            <a:r>
              <a:rPr lang="en-US" sz="1200" b="0" i="0" u="none" strike="noStrike" cap="none" dirty="0">
                <a:solidFill>
                  <a:schemeClr val="lt1"/>
                </a:solidFill>
                <a:latin typeface="Helvetica Neue" panose="020B0704020202020204"/>
                <a:ea typeface="Helvetica Neue" panose="020B0704020202020204"/>
                <a:cs typeface="Helvetica Neue" panose="020B0704020202020204"/>
                <a:sym typeface="Helvetica Neue" panose="020B0704020202020204"/>
              </a:rPr>
              <a:t>2023 NucleusTeq. All Rights Reserved | Confidential and Proprietary</a:t>
            </a:r>
            <a:endParaRPr sz="17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
        <p:nvSpPr>
          <p:cNvPr id="182" name="Google Shape;182;gcf0da7aa95_1_0"/>
          <p:cNvSpPr txBox="1"/>
          <p:nvPr/>
        </p:nvSpPr>
        <p:spPr>
          <a:xfrm>
            <a:off x="7842151" y="4710350"/>
            <a:ext cx="3413700" cy="6543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chemeClr val="lt1"/>
              </a:buClr>
              <a:buSzPts val="1400"/>
              <a:buFont typeface="Georgia" panose="02040502050405020303"/>
              <a:buNone/>
            </a:pPr>
            <a:endParaRPr sz="2500" b="0" i="0" u="none" strike="noStrike" cap="none" dirty="0">
              <a:solidFill>
                <a:srgbClr val="000000"/>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gcc46cb84dc_2_68"/>
          <p:cNvSpPr txBox="1">
            <a:spLocks noGrp="1"/>
          </p:cNvSpPr>
          <p:nvPr>
            <p:ph type="body" idx="1"/>
          </p:nvPr>
        </p:nvSpPr>
        <p:spPr>
          <a:xfrm>
            <a:off x="346200" y="1041533"/>
            <a:ext cx="11499600" cy="7521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1000"/>
              </a:spcBef>
              <a:spcAft>
                <a:spcPts val="0"/>
              </a:spcAft>
              <a:buSzPts val="2800"/>
              <a:buNone/>
            </a:pPr>
            <a:r>
              <a:rPr lang="en-IN" b="1" dirty="0">
                <a:solidFill>
                  <a:srgbClr val="243C76"/>
                </a:solidFill>
                <a:latin typeface="Arial" panose="020B0604020202020204"/>
                <a:ea typeface="Arial" panose="020B0604020202020204"/>
                <a:cs typeface="Arial" panose="020B0604020202020204"/>
                <a:sym typeface="Arial" panose="020B0604020202020204"/>
              </a:rPr>
              <a:t>Project Screenshots</a:t>
            </a:r>
            <a:endParaRPr lang="en-IN" b="1" dirty="0">
              <a:solidFill>
                <a:srgbClr val="243C76"/>
              </a:solidFill>
              <a:latin typeface="Arial" panose="020B0604020202020204"/>
              <a:ea typeface="Arial" panose="020B0604020202020204"/>
              <a:cs typeface="Arial" panose="020B0604020202020204"/>
              <a:sym typeface="Arial" panose="020B0604020202020204"/>
            </a:endParaRPr>
          </a:p>
        </p:txBody>
      </p:sp>
      <p:sp>
        <p:nvSpPr>
          <p:cNvPr id="188" name="Google Shape;188;gcc46cb84dc_2_68"/>
          <p:cNvSpPr/>
          <p:nvPr/>
        </p:nvSpPr>
        <p:spPr>
          <a:xfrm>
            <a:off x="0" y="6568253"/>
            <a:ext cx="12192000" cy="289800"/>
          </a:xfrm>
          <a:prstGeom prst="rect">
            <a:avLst/>
          </a:prstGeom>
          <a:solidFill>
            <a:srgbClr val="243C7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243C76"/>
              </a:solidFill>
              <a:latin typeface="Arial" panose="020B0604020202020204"/>
              <a:ea typeface="Arial" panose="020B0604020202020204"/>
              <a:cs typeface="Arial" panose="020B0604020202020204"/>
              <a:sym typeface="Arial" panose="020B0604020202020204"/>
            </a:endParaRPr>
          </a:p>
        </p:txBody>
      </p:sp>
      <p:sp>
        <p:nvSpPr>
          <p:cNvPr id="189" name="Google Shape;189;gcc46cb84dc_2_68"/>
          <p:cNvSpPr txBox="1"/>
          <p:nvPr/>
        </p:nvSpPr>
        <p:spPr>
          <a:xfrm>
            <a:off x="0" y="6537650"/>
            <a:ext cx="5909700" cy="3510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1200"/>
              <a:buFont typeface="Arial" panose="020B0604020202020204"/>
              <a:buNone/>
            </a:pPr>
            <a:r>
              <a:rPr lang="en-US" sz="1200" b="0" i="0" u="none" strike="noStrike" cap="none" dirty="0">
                <a:solidFill>
                  <a:schemeClr val="lt1"/>
                </a:solidFill>
                <a:latin typeface="Helvetica Neue" panose="020B0704020202020204"/>
                <a:ea typeface="Helvetica Neue" panose="020B0704020202020204"/>
                <a:cs typeface="Helvetica Neue" panose="020B0704020202020204"/>
                <a:sym typeface="Helvetica Neue" panose="020B0704020202020204"/>
              </a:rPr>
              <a:t>2023 NucleusTeq. All Rights Reserved | Confidential and Proprietary</a:t>
            </a:r>
            <a:endParaRPr sz="17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
        <p:nvSpPr>
          <p:cNvPr id="2" name="Text Box 1"/>
          <p:cNvSpPr txBox="1"/>
          <p:nvPr/>
        </p:nvSpPr>
        <p:spPr>
          <a:xfrm>
            <a:off x="1123950" y="1653540"/>
            <a:ext cx="3315335" cy="460375"/>
          </a:xfrm>
          <a:prstGeom prst="rect">
            <a:avLst/>
          </a:prstGeom>
          <a:noFill/>
        </p:spPr>
        <p:txBody>
          <a:bodyPr wrap="square" rtlCol="0">
            <a:spAutoFit/>
          </a:bodyPr>
          <a:lstStyle/>
          <a:p>
            <a:r>
              <a:rPr lang="en-IN" altLang="en-US" sz="2400">
                <a:solidFill>
                  <a:schemeClr val="tx1"/>
                </a:solidFill>
              </a:rPr>
              <a:t>Admin Results Page :</a:t>
            </a:r>
            <a:endParaRPr lang="en-IN" altLang="en-US" sz="2400">
              <a:solidFill>
                <a:schemeClr val="tx1"/>
              </a:solidFill>
            </a:endParaRPr>
          </a:p>
        </p:txBody>
      </p:sp>
      <p:sp>
        <p:nvSpPr>
          <p:cNvPr id="5" name="Text Box 4"/>
          <p:cNvSpPr txBox="1"/>
          <p:nvPr/>
        </p:nvSpPr>
        <p:spPr>
          <a:xfrm>
            <a:off x="1123950" y="4140200"/>
            <a:ext cx="3315335" cy="460375"/>
          </a:xfrm>
          <a:prstGeom prst="rect">
            <a:avLst/>
          </a:prstGeom>
          <a:noFill/>
        </p:spPr>
        <p:txBody>
          <a:bodyPr wrap="square" rtlCol="0">
            <a:spAutoFit/>
          </a:bodyPr>
          <a:lstStyle/>
          <a:p>
            <a:r>
              <a:rPr lang="en-IN" altLang="en-US" sz="2400">
                <a:solidFill>
                  <a:schemeClr val="tx1"/>
                </a:solidFill>
              </a:rPr>
              <a:t>Student Results Page :</a:t>
            </a:r>
            <a:endParaRPr lang="en-IN" altLang="en-US" sz="2400">
              <a:solidFill>
                <a:schemeClr val="tx1"/>
              </a:solidFill>
            </a:endParaRPr>
          </a:p>
        </p:txBody>
      </p:sp>
      <p:pic>
        <p:nvPicPr>
          <p:cNvPr id="4" name="Picture 3"/>
          <p:cNvPicPr>
            <a:picLocks noChangeAspect="1"/>
          </p:cNvPicPr>
          <p:nvPr/>
        </p:nvPicPr>
        <p:blipFill>
          <a:blip r:embed="rId1"/>
          <a:srcRect t="44117"/>
          <a:stretch>
            <a:fillRect/>
          </a:stretch>
        </p:blipFill>
        <p:spPr>
          <a:xfrm>
            <a:off x="1131570" y="2272030"/>
            <a:ext cx="10617835" cy="1390015"/>
          </a:xfrm>
          <a:prstGeom prst="rect">
            <a:avLst/>
          </a:prstGeom>
        </p:spPr>
      </p:pic>
      <p:pic>
        <p:nvPicPr>
          <p:cNvPr id="7" name="Picture 6"/>
          <p:cNvPicPr>
            <a:picLocks noChangeAspect="1"/>
          </p:cNvPicPr>
          <p:nvPr/>
        </p:nvPicPr>
        <p:blipFill>
          <a:blip r:embed="rId2"/>
          <a:srcRect t="44266"/>
          <a:stretch>
            <a:fillRect/>
          </a:stretch>
        </p:blipFill>
        <p:spPr>
          <a:xfrm>
            <a:off x="1123950" y="5078730"/>
            <a:ext cx="10462260" cy="96901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gcc46cb84dc_2_68"/>
          <p:cNvSpPr txBox="1">
            <a:spLocks noGrp="1"/>
          </p:cNvSpPr>
          <p:nvPr>
            <p:ph type="body" idx="1"/>
          </p:nvPr>
        </p:nvSpPr>
        <p:spPr>
          <a:xfrm>
            <a:off x="437005" y="3214503"/>
            <a:ext cx="11499600" cy="7521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1000"/>
              </a:spcBef>
              <a:spcAft>
                <a:spcPts val="0"/>
              </a:spcAft>
              <a:buSzPts val="2800"/>
              <a:buNone/>
            </a:pPr>
            <a:r>
              <a:rPr lang="en-IN" b="1" dirty="0">
                <a:solidFill>
                  <a:srgbClr val="243C76"/>
                </a:solidFill>
                <a:latin typeface="Arial" panose="020B0604020202020204"/>
                <a:ea typeface="Arial" panose="020B0604020202020204"/>
                <a:cs typeface="Arial" panose="020B0604020202020204"/>
                <a:sym typeface="Arial" panose="020B0604020202020204"/>
              </a:rPr>
              <a:t>Thank You</a:t>
            </a:r>
            <a:endParaRPr lang="en-IN" b="1" dirty="0">
              <a:solidFill>
                <a:srgbClr val="243C76"/>
              </a:solidFill>
              <a:latin typeface="Arial" panose="020B0604020202020204"/>
              <a:ea typeface="Arial" panose="020B0604020202020204"/>
              <a:cs typeface="Arial" panose="020B0604020202020204"/>
              <a:sym typeface="Arial" panose="020B0604020202020204"/>
            </a:endParaRPr>
          </a:p>
        </p:txBody>
      </p:sp>
      <p:sp>
        <p:nvSpPr>
          <p:cNvPr id="188" name="Google Shape;188;gcc46cb84dc_2_68"/>
          <p:cNvSpPr/>
          <p:nvPr/>
        </p:nvSpPr>
        <p:spPr>
          <a:xfrm>
            <a:off x="0" y="6568253"/>
            <a:ext cx="12192000" cy="289800"/>
          </a:xfrm>
          <a:prstGeom prst="rect">
            <a:avLst/>
          </a:prstGeom>
          <a:solidFill>
            <a:srgbClr val="243C7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243C76"/>
              </a:solidFill>
              <a:latin typeface="Arial" panose="020B0604020202020204"/>
              <a:ea typeface="Arial" panose="020B0604020202020204"/>
              <a:cs typeface="Arial" panose="020B0604020202020204"/>
              <a:sym typeface="Arial" panose="020B0604020202020204"/>
            </a:endParaRPr>
          </a:p>
        </p:txBody>
      </p:sp>
      <p:sp>
        <p:nvSpPr>
          <p:cNvPr id="189" name="Google Shape;189;gcc46cb84dc_2_68"/>
          <p:cNvSpPr txBox="1"/>
          <p:nvPr/>
        </p:nvSpPr>
        <p:spPr>
          <a:xfrm>
            <a:off x="0" y="6537650"/>
            <a:ext cx="5909700" cy="3510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1200"/>
              <a:buFont typeface="Arial" panose="020B0604020202020204"/>
              <a:buNone/>
            </a:pPr>
            <a:r>
              <a:rPr lang="en-US" sz="1200" b="0" i="0" u="none" strike="noStrike" cap="none" dirty="0">
                <a:solidFill>
                  <a:schemeClr val="lt1"/>
                </a:solidFill>
                <a:latin typeface="Helvetica Neue" panose="020B0704020202020204"/>
                <a:ea typeface="Helvetica Neue" panose="020B0704020202020204"/>
                <a:cs typeface="Helvetica Neue" panose="020B0704020202020204"/>
                <a:sym typeface="Helvetica Neue" panose="020B0704020202020204"/>
              </a:rPr>
              <a:t>2023 NucleusTeq. All Rights Reserved | Confidential and Proprietary</a:t>
            </a:r>
            <a:endParaRPr sz="17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gcc46cb84dc_2_68"/>
          <p:cNvSpPr txBox="1">
            <a:spLocks noGrp="1"/>
          </p:cNvSpPr>
          <p:nvPr>
            <p:ph type="body" idx="1"/>
          </p:nvPr>
        </p:nvSpPr>
        <p:spPr>
          <a:xfrm>
            <a:off x="346200" y="1041533"/>
            <a:ext cx="11499600" cy="7521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1000"/>
              </a:spcBef>
              <a:spcAft>
                <a:spcPts val="0"/>
              </a:spcAft>
              <a:buSzPts val="2800"/>
              <a:buNone/>
            </a:pPr>
            <a:r>
              <a:rPr lang="en-IN" b="1" dirty="0">
                <a:solidFill>
                  <a:srgbClr val="243C76"/>
                </a:solidFill>
                <a:latin typeface="Arial" panose="020B0604020202020204"/>
                <a:ea typeface="Arial" panose="020B0604020202020204"/>
                <a:cs typeface="Arial" panose="020B0604020202020204"/>
                <a:sym typeface="Arial" panose="020B0604020202020204"/>
              </a:rPr>
              <a:t>Project Overview</a:t>
            </a:r>
            <a:endParaRPr lang="en-IN" b="1" dirty="0">
              <a:solidFill>
                <a:srgbClr val="243C76"/>
              </a:solidFill>
              <a:latin typeface="Arial" panose="020B0604020202020204"/>
              <a:ea typeface="Arial" panose="020B0604020202020204"/>
              <a:cs typeface="Arial" panose="020B0604020202020204"/>
              <a:sym typeface="Arial" panose="020B0604020202020204"/>
            </a:endParaRPr>
          </a:p>
        </p:txBody>
      </p:sp>
      <p:sp>
        <p:nvSpPr>
          <p:cNvPr id="188" name="Google Shape;188;gcc46cb84dc_2_68"/>
          <p:cNvSpPr/>
          <p:nvPr/>
        </p:nvSpPr>
        <p:spPr>
          <a:xfrm>
            <a:off x="0" y="6568253"/>
            <a:ext cx="12192000" cy="289800"/>
          </a:xfrm>
          <a:prstGeom prst="rect">
            <a:avLst/>
          </a:prstGeom>
          <a:solidFill>
            <a:srgbClr val="243C7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243C76"/>
              </a:solidFill>
              <a:latin typeface="Arial" panose="020B0604020202020204"/>
              <a:ea typeface="Arial" panose="020B0604020202020204"/>
              <a:cs typeface="Arial" panose="020B0604020202020204"/>
              <a:sym typeface="Arial" panose="020B0604020202020204"/>
            </a:endParaRPr>
          </a:p>
        </p:txBody>
      </p:sp>
      <p:sp>
        <p:nvSpPr>
          <p:cNvPr id="189" name="Google Shape;189;gcc46cb84dc_2_68"/>
          <p:cNvSpPr txBox="1"/>
          <p:nvPr/>
        </p:nvSpPr>
        <p:spPr>
          <a:xfrm>
            <a:off x="0" y="6537650"/>
            <a:ext cx="5909700" cy="3510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1200"/>
              <a:buFont typeface="Arial" panose="020B0604020202020204"/>
              <a:buNone/>
            </a:pPr>
            <a:r>
              <a:rPr lang="en-US" sz="1200" b="0" i="0" u="none" strike="noStrike" cap="none" dirty="0">
                <a:solidFill>
                  <a:schemeClr val="lt1"/>
                </a:solidFill>
                <a:latin typeface="Helvetica Neue" panose="020B0704020202020204"/>
                <a:ea typeface="Helvetica Neue" panose="020B0704020202020204"/>
                <a:cs typeface="Helvetica Neue" panose="020B0704020202020204"/>
                <a:sym typeface="Helvetica Neue" panose="020B0704020202020204"/>
              </a:rPr>
              <a:t>2023 NucleusTeq. All Rights Reserved | Confidential and Proprietary</a:t>
            </a:r>
            <a:endParaRPr sz="17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
        <p:nvSpPr>
          <p:cNvPr id="2" name="Text Box 1"/>
          <p:cNvSpPr txBox="1"/>
          <p:nvPr/>
        </p:nvSpPr>
        <p:spPr>
          <a:xfrm>
            <a:off x="913130" y="1824236"/>
            <a:ext cx="10365740" cy="4893647"/>
          </a:xfrm>
          <a:prstGeom prst="rect">
            <a:avLst/>
          </a:prstGeom>
          <a:noFill/>
        </p:spPr>
        <p:txBody>
          <a:bodyPr wrap="square" rtlCol="0">
            <a:spAutoFit/>
          </a:bodyPr>
          <a:lstStyle/>
          <a:p>
            <a:pPr marL="342900" indent="-342900" algn="just">
              <a:buFont typeface="Arial" panose="020B0604020202020204" pitchFamily="34" charset="0"/>
              <a:buChar char="•"/>
            </a:pPr>
            <a:r>
              <a:rPr lang="en-IN" altLang="en-US" sz="2400" dirty="0"/>
              <a:t>Assessment Portal is a web-based platform where the knowledge of the users is assessed by taking the Quizzes and also their skills are enhanced in any domain of their wish and keeps track on their results.</a:t>
            </a:r>
            <a:endParaRPr lang="en-IN" altLang="en-US" sz="2400" dirty="0"/>
          </a:p>
          <a:p>
            <a:pPr marL="0" indent="0" algn="just">
              <a:buFont typeface="Arial" panose="020B0604020202020204" pitchFamily="34" charset="0"/>
              <a:buNone/>
            </a:pPr>
            <a:endParaRPr lang="en-IN" altLang="en-US" sz="2400" dirty="0"/>
          </a:p>
          <a:p>
            <a:pPr marL="342900" indent="-342900" algn="just">
              <a:buFont typeface="Arial" panose="020B0604020202020204" pitchFamily="34" charset="0"/>
              <a:buChar char="•"/>
            </a:pPr>
            <a:r>
              <a:rPr lang="en-IN" altLang="en-US" sz="2400" dirty="0"/>
              <a:t>There are two types of users - Admin and User.</a:t>
            </a:r>
            <a:endParaRPr lang="en-IN" altLang="en-US" sz="2400" dirty="0"/>
          </a:p>
          <a:p>
            <a:pPr marL="342900" indent="-342900" algn="just">
              <a:buFont typeface="Arial" panose="020B0604020202020204" pitchFamily="34" charset="0"/>
              <a:buChar char="•"/>
            </a:pPr>
            <a:endParaRPr lang="en-IN" altLang="en-US" sz="2400" dirty="0"/>
          </a:p>
          <a:p>
            <a:pPr marL="342900" indent="-342900" algn="just">
              <a:buFont typeface="Arial" panose="020B0604020202020204" pitchFamily="34" charset="0"/>
              <a:buChar char="•"/>
            </a:pPr>
            <a:r>
              <a:rPr lang="en-IN" altLang="en-US" sz="2400" dirty="0"/>
              <a:t>The test is in the format of multiple choice and the obtained marks are stored in the database once the quiz is submitted.</a:t>
            </a:r>
            <a:endParaRPr lang="en-IN" altLang="en-US" sz="2400" dirty="0"/>
          </a:p>
          <a:p>
            <a:pPr marL="342900" indent="-342900" algn="just">
              <a:buFont typeface="Arial" panose="020B0604020202020204" pitchFamily="34" charset="0"/>
              <a:buChar char="•"/>
            </a:pPr>
            <a:endParaRPr lang="en-IN" altLang="en-US" sz="2400" dirty="0"/>
          </a:p>
          <a:p>
            <a:pPr marL="342900" indent="-342900" algn="just">
              <a:buFont typeface="Arial" panose="020B0604020202020204" pitchFamily="34" charset="0"/>
              <a:buChar char="•"/>
            </a:pPr>
            <a:r>
              <a:rPr lang="en-IN" altLang="en-US" sz="2400" dirty="0"/>
              <a:t>Users can view their individual results and admin can view all the students results.</a:t>
            </a:r>
            <a:endParaRPr lang="en-IN" altLang="en-US" sz="2400" dirty="0"/>
          </a:p>
          <a:p>
            <a:pPr marL="342900" indent="-342900">
              <a:buFont typeface="Arial" panose="020B0604020202020204" pitchFamily="34" charset="0"/>
              <a:buChar char="•"/>
            </a:pPr>
            <a:endParaRPr lang="en-IN" altLang="en-US" sz="2400" dirty="0"/>
          </a:p>
          <a:p>
            <a:pPr marL="342900" indent="-342900">
              <a:buFont typeface="Arial" panose="020B0604020202020204" pitchFamily="34" charset="0"/>
              <a:buChar char="•"/>
            </a:pPr>
            <a:endParaRPr lang="en-IN" altLang="en-US" sz="24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gcc46cb84dc_2_68"/>
          <p:cNvSpPr txBox="1">
            <a:spLocks noGrp="1"/>
          </p:cNvSpPr>
          <p:nvPr>
            <p:ph type="body" idx="1"/>
          </p:nvPr>
        </p:nvSpPr>
        <p:spPr>
          <a:xfrm>
            <a:off x="346200" y="1041533"/>
            <a:ext cx="11499600" cy="7521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1000"/>
              </a:spcBef>
              <a:spcAft>
                <a:spcPts val="0"/>
              </a:spcAft>
              <a:buSzPts val="2800"/>
              <a:buNone/>
            </a:pPr>
            <a:r>
              <a:rPr lang="en-IN" b="1" dirty="0">
                <a:solidFill>
                  <a:srgbClr val="243C76"/>
                </a:solidFill>
                <a:latin typeface="Arial" panose="020B0604020202020204"/>
                <a:ea typeface="Arial" panose="020B0604020202020204"/>
                <a:cs typeface="Arial" panose="020B0604020202020204"/>
                <a:sym typeface="Arial" panose="020B0604020202020204"/>
              </a:rPr>
              <a:t>Project Overview</a:t>
            </a:r>
            <a:endParaRPr lang="en-IN" b="1" dirty="0">
              <a:solidFill>
                <a:srgbClr val="243C76"/>
              </a:solidFill>
              <a:latin typeface="Arial" panose="020B0604020202020204"/>
              <a:ea typeface="Arial" panose="020B0604020202020204"/>
              <a:cs typeface="Arial" panose="020B0604020202020204"/>
              <a:sym typeface="Arial" panose="020B0604020202020204"/>
            </a:endParaRPr>
          </a:p>
        </p:txBody>
      </p:sp>
      <p:sp>
        <p:nvSpPr>
          <p:cNvPr id="188" name="Google Shape;188;gcc46cb84dc_2_68"/>
          <p:cNvSpPr/>
          <p:nvPr/>
        </p:nvSpPr>
        <p:spPr>
          <a:xfrm>
            <a:off x="0" y="6568253"/>
            <a:ext cx="12192000" cy="289800"/>
          </a:xfrm>
          <a:prstGeom prst="rect">
            <a:avLst/>
          </a:prstGeom>
          <a:solidFill>
            <a:srgbClr val="243C7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243C76"/>
              </a:solidFill>
              <a:latin typeface="Arial" panose="020B0604020202020204"/>
              <a:ea typeface="Arial" panose="020B0604020202020204"/>
              <a:cs typeface="Arial" panose="020B0604020202020204"/>
              <a:sym typeface="Arial" panose="020B0604020202020204"/>
            </a:endParaRPr>
          </a:p>
        </p:txBody>
      </p:sp>
      <p:sp>
        <p:nvSpPr>
          <p:cNvPr id="189" name="Google Shape;189;gcc46cb84dc_2_68"/>
          <p:cNvSpPr txBox="1"/>
          <p:nvPr/>
        </p:nvSpPr>
        <p:spPr>
          <a:xfrm>
            <a:off x="0" y="6537650"/>
            <a:ext cx="5909700" cy="3510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1200"/>
              <a:buFont typeface="Arial" panose="020B0604020202020204"/>
              <a:buNone/>
            </a:pPr>
            <a:r>
              <a:rPr lang="en-US" sz="1200" b="0" i="0" u="none" strike="noStrike" cap="none" dirty="0">
                <a:solidFill>
                  <a:schemeClr val="lt1"/>
                </a:solidFill>
                <a:latin typeface="Helvetica Neue" panose="020B0704020202020204"/>
                <a:ea typeface="Helvetica Neue" panose="020B0704020202020204"/>
                <a:cs typeface="Helvetica Neue" panose="020B0704020202020204"/>
                <a:sym typeface="Helvetica Neue" panose="020B0704020202020204"/>
              </a:rPr>
              <a:t>2023 NucleusTeq. All Rights Reserved | Confidential and Proprietary</a:t>
            </a:r>
            <a:endParaRPr sz="17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
        <p:nvSpPr>
          <p:cNvPr id="2" name="Text Box 1"/>
          <p:cNvSpPr txBox="1"/>
          <p:nvPr/>
        </p:nvSpPr>
        <p:spPr>
          <a:xfrm>
            <a:off x="935355" y="1793875"/>
            <a:ext cx="10365740" cy="3784600"/>
          </a:xfrm>
          <a:prstGeom prst="rect">
            <a:avLst/>
          </a:prstGeom>
          <a:noFill/>
        </p:spPr>
        <p:txBody>
          <a:bodyPr wrap="square" rtlCol="0">
            <a:spAutoFit/>
          </a:bodyPr>
          <a:lstStyle/>
          <a:p>
            <a:pPr marL="342900" indent="-342900" algn="just">
              <a:buFont typeface="Arial" panose="020B0604020202020204" pitchFamily="34" charset="0"/>
              <a:buChar char="•"/>
            </a:pPr>
            <a:r>
              <a:rPr lang="en-IN" altLang="en-US" sz="2400">
                <a:solidFill>
                  <a:schemeClr val="tx1"/>
                </a:solidFill>
              </a:rPr>
              <a:t>Software Used</a:t>
            </a:r>
            <a:r>
              <a:rPr lang="en-IN" altLang="en-US" sz="2400">
                <a:solidFill>
                  <a:schemeClr val="bg1">
                    <a:lumMod val="50000"/>
                  </a:schemeClr>
                </a:solidFill>
              </a:rPr>
              <a:t> :</a:t>
            </a:r>
            <a:endParaRPr lang="en-IN" altLang="en-US" sz="2400">
              <a:solidFill>
                <a:schemeClr val="bg1">
                  <a:lumMod val="50000"/>
                </a:schemeClr>
              </a:solidFill>
            </a:endParaRPr>
          </a:p>
          <a:p>
            <a:pPr marL="2628900" lvl="5" indent="-342900" algn="just">
              <a:buFont typeface="Arial" panose="020B0604020202020204" pitchFamily="34" charset="0"/>
              <a:buChar char="•"/>
            </a:pPr>
            <a:r>
              <a:rPr lang="en-IN" altLang="en-US" sz="2400">
                <a:solidFill>
                  <a:schemeClr val="tx1"/>
                </a:solidFill>
              </a:rPr>
              <a:t>Backend - Spring Boot</a:t>
            </a:r>
            <a:endParaRPr lang="en-IN" altLang="en-US" sz="2400">
              <a:solidFill>
                <a:schemeClr val="tx1"/>
              </a:solidFill>
            </a:endParaRPr>
          </a:p>
          <a:p>
            <a:pPr marL="2628900" lvl="5" indent="-342900" algn="just">
              <a:buFont typeface="Arial" panose="020B0604020202020204" pitchFamily="34" charset="0"/>
              <a:buChar char="•"/>
            </a:pPr>
            <a:r>
              <a:rPr lang="en-IN" altLang="en-US" sz="2400">
                <a:solidFill>
                  <a:schemeClr val="tx1"/>
                </a:solidFill>
              </a:rPr>
              <a:t>Frontend - ReactJs</a:t>
            </a:r>
            <a:endParaRPr lang="en-IN" altLang="en-US" sz="2400">
              <a:solidFill>
                <a:schemeClr val="tx1"/>
              </a:solidFill>
            </a:endParaRPr>
          </a:p>
          <a:p>
            <a:pPr marL="2628900" lvl="5" indent="-342900" algn="just">
              <a:buFont typeface="Arial" panose="020B0604020202020204" pitchFamily="34" charset="0"/>
              <a:buChar char="•"/>
            </a:pPr>
            <a:r>
              <a:rPr lang="en-IN" altLang="en-US" sz="2400">
                <a:solidFill>
                  <a:schemeClr val="tx1"/>
                </a:solidFill>
              </a:rPr>
              <a:t>Database - PostgreSql</a:t>
            </a:r>
            <a:endParaRPr lang="en-IN" altLang="en-US" sz="2400">
              <a:solidFill>
                <a:schemeClr val="tx1"/>
              </a:solidFill>
            </a:endParaRPr>
          </a:p>
          <a:p>
            <a:pPr marL="342900" indent="-342900" algn="just">
              <a:buFont typeface="Arial" panose="020B0604020202020204" pitchFamily="34" charset="0"/>
              <a:buChar char="•"/>
            </a:pPr>
            <a:endParaRPr lang="en-IN" altLang="en-US" sz="2400">
              <a:solidFill>
                <a:schemeClr val="tx1"/>
              </a:solidFill>
            </a:endParaRPr>
          </a:p>
          <a:p>
            <a:pPr marL="342900" indent="-342900" algn="just">
              <a:buFont typeface="Arial" panose="020B0604020202020204" pitchFamily="34" charset="0"/>
              <a:buChar char="•"/>
            </a:pPr>
            <a:r>
              <a:rPr lang="en-IN" altLang="en-US" sz="2400">
                <a:solidFill>
                  <a:schemeClr val="tx1"/>
                </a:solidFill>
              </a:rPr>
              <a:t>Deployment</a:t>
            </a:r>
            <a:r>
              <a:rPr lang="en-IN" altLang="en-US" sz="2400">
                <a:solidFill>
                  <a:schemeClr val="bg1">
                    <a:lumMod val="50000"/>
                  </a:schemeClr>
                </a:solidFill>
              </a:rPr>
              <a:t> : </a:t>
            </a:r>
            <a:r>
              <a:rPr lang="en-IN" altLang="en-US" sz="2400">
                <a:solidFill>
                  <a:schemeClr val="tx1"/>
                </a:solidFill>
              </a:rPr>
              <a:t>GitHub</a:t>
            </a:r>
            <a:endParaRPr lang="en-IN" altLang="en-US" sz="2400">
              <a:solidFill>
                <a:schemeClr val="tx1"/>
              </a:solidFill>
            </a:endParaRPr>
          </a:p>
          <a:p>
            <a:pPr marL="342900" indent="-342900" algn="just">
              <a:buFont typeface="Arial" panose="020B0604020202020204" pitchFamily="34" charset="0"/>
              <a:buChar char="•"/>
            </a:pPr>
            <a:endParaRPr lang="en-IN" altLang="en-US" sz="2400">
              <a:solidFill>
                <a:schemeClr val="tx1"/>
              </a:solidFill>
            </a:endParaRPr>
          </a:p>
          <a:p>
            <a:pPr marL="342900" indent="-342900" algn="just">
              <a:buFont typeface="Arial" panose="020B0604020202020204" pitchFamily="34" charset="0"/>
              <a:buChar char="•"/>
            </a:pPr>
            <a:r>
              <a:rPr lang="en-IN" altLang="en-US" sz="2400">
                <a:solidFill>
                  <a:schemeClr val="tx1"/>
                </a:solidFill>
              </a:rPr>
              <a:t>Testing : Postman	</a:t>
            </a:r>
            <a:r>
              <a:rPr lang="en-IN" altLang="en-US" sz="2400">
                <a:solidFill>
                  <a:schemeClr val="bg1">
                    <a:lumMod val="50000"/>
                  </a:schemeClr>
                </a:solidFill>
              </a:rPr>
              <a:t>		</a:t>
            </a:r>
            <a:endParaRPr lang="en-IN" altLang="en-US" sz="2400">
              <a:solidFill>
                <a:schemeClr val="bg1">
                  <a:lumMod val="50000"/>
                </a:schemeClr>
              </a:solidFill>
            </a:endParaRPr>
          </a:p>
          <a:p>
            <a:pPr marL="342900" indent="-342900">
              <a:buFont typeface="Arial" panose="020B0604020202020204" pitchFamily="34" charset="0"/>
              <a:buChar char="•"/>
            </a:pPr>
            <a:endParaRPr lang="en-IN" altLang="en-US" sz="2400">
              <a:solidFill>
                <a:schemeClr val="bg1">
                  <a:lumMod val="50000"/>
                </a:schemeClr>
              </a:solidFill>
            </a:endParaRPr>
          </a:p>
          <a:p>
            <a:pPr marL="342900" indent="-342900">
              <a:buFont typeface="Arial" panose="020B0604020202020204" pitchFamily="34" charset="0"/>
              <a:buChar char="•"/>
            </a:pPr>
            <a:endParaRPr lang="en-IN" altLang="en-US" sz="2400">
              <a:solidFill>
                <a:schemeClr val="bg1">
                  <a:lumMod val="50000"/>
                </a:schemeClr>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gcc46cb84dc_2_68"/>
          <p:cNvSpPr txBox="1">
            <a:spLocks noGrp="1"/>
          </p:cNvSpPr>
          <p:nvPr>
            <p:ph type="body" idx="1"/>
          </p:nvPr>
        </p:nvSpPr>
        <p:spPr>
          <a:xfrm>
            <a:off x="346200" y="1041533"/>
            <a:ext cx="11499600" cy="7521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1000"/>
              </a:spcBef>
              <a:spcAft>
                <a:spcPts val="0"/>
              </a:spcAft>
              <a:buSzPts val="2800"/>
              <a:buNone/>
            </a:pPr>
            <a:r>
              <a:rPr lang="en-IN" b="1" dirty="0">
                <a:solidFill>
                  <a:srgbClr val="243C76"/>
                </a:solidFill>
                <a:latin typeface="Arial" panose="020B0604020202020204"/>
                <a:ea typeface="Arial" panose="020B0604020202020204"/>
                <a:cs typeface="Arial" panose="020B0604020202020204"/>
                <a:sym typeface="Arial" panose="020B0604020202020204"/>
              </a:rPr>
              <a:t>Project Overview</a:t>
            </a:r>
            <a:endParaRPr lang="en-IN" b="1" dirty="0">
              <a:solidFill>
                <a:srgbClr val="243C76"/>
              </a:solidFill>
              <a:latin typeface="Arial" panose="020B0604020202020204"/>
              <a:ea typeface="Arial" panose="020B0604020202020204"/>
              <a:cs typeface="Arial" panose="020B0604020202020204"/>
              <a:sym typeface="Arial" panose="020B0604020202020204"/>
            </a:endParaRPr>
          </a:p>
        </p:txBody>
      </p:sp>
      <p:sp>
        <p:nvSpPr>
          <p:cNvPr id="188" name="Google Shape;188;gcc46cb84dc_2_68"/>
          <p:cNvSpPr/>
          <p:nvPr/>
        </p:nvSpPr>
        <p:spPr>
          <a:xfrm>
            <a:off x="0" y="6568253"/>
            <a:ext cx="12192000" cy="289800"/>
          </a:xfrm>
          <a:prstGeom prst="rect">
            <a:avLst/>
          </a:prstGeom>
          <a:solidFill>
            <a:srgbClr val="243C7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243C76"/>
              </a:solidFill>
              <a:latin typeface="Arial" panose="020B0604020202020204"/>
              <a:ea typeface="Arial" panose="020B0604020202020204"/>
              <a:cs typeface="Arial" panose="020B0604020202020204"/>
              <a:sym typeface="Arial" panose="020B0604020202020204"/>
            </a:endParaRPr>
          </a:p>
        </p:txBody>
      </p:sp>
      <p:sp>
        <p:nvSpPr>
          <p:cNvPr id="189" name="Google Shape;189;gcc46cb84dc_2_68"/>
          <p:cNvSpPr txBox="1"/>
          <p:nvPr/>
        </p:nvSpPr>
        <p:spPr>
          <a:xfrm>
            <a:off x="0" y="6537650"/>
            <a:ext cx="5909700" cy="3510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1200"/>
              <a:buFont typeface="Arial" panose="020B0604020202020204"/>
              <a:buNone/>
            </a:pPr>
            <a:r>
              <a:rPr lang="en-US" sz="1200" b="0" i="0" u="none" strike="noStrike" cap="none" dirty="0">
                <a:solidFill>
                  <a:schemeClr val="lt1"/>
                </a:solidFill>
                <a:latin typeface="Helvetica Neue" panose="020B0704020202020204"/>
                <a:ea typeface="Helvetica Neue" panose="020B0704020202020204"/>
                <a:cs typeface="Helvetica Neue" panose="020B0704020202020204"/>
                <a:sym typeface="Helvetica Neue" panose="020B0704020202020204"/>
              </a:rPr>
              <a:t>2023 NucleusTeq. All Rights Reserved | Confidential and Proprietary</a:t>
            </a:r>
            <a:endParaRPr sz="17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
        <p:nvSpPr>
          <p:cNvPr id="2" name="Text Box 1"/>
          <p:cNvSpPr txBox="1"/>
          <p:nvPr/>
        </p:nvSpPr>
        <p:spPr>
          <a:xfrm>
            <a:off x="935355" y="1793875"/>
            <a:ext cx="10365740" cy="1198880"/>
          </a:xfrm>
          <a:prstGeom prst="rect">
            <a:avLst/>
          </a:prstGeom>
          <a:noFill/>
        </p:spPr>
        <p:txBody>
          <a:bodyPr wrap="square" rtlCol="0">
            <a:spAutoFit/>
          </a:bodyPr>
          <a:lstStyle/>
          <a:p>
            <a:pPr marL="0" indent="0" algn="ctr">
              <a:buFont typeface="Arial" panose="020B0604020202020204" pitchFamily="34" charset="0"/>
              <a:buNone/>
            </a:pPr>
            <a:r>
              <a:rPr lang="en-IN" altLang="en-US" sz="2400">
                <a:solidFill>
                  <a:schemeClr val="tx1"/>
                </a:solidFill>
                <a:sym typeface="+mn-ea"/>
              </a:rPr>
              <a:t>Jacoco Report For Junit Coverage </a:t>
            </a:r>
            <a:r>
              <a:rPr lang="en-IN" altLang="en-US" sz="2400">
                <a:solidFill>
                  <a:schemeClr val="bg1">
                    <a:lumMod val="50000"/>
                  </a:schemeClr>
                </a:solidFill>
              </a:rPr>
              <a:t>	</a:t>
            </a:r>
            <a:endParaRPr lang="en-IN" altLang="en-US" sz="2400">
              <a:solidFill>
                <a:schemeClr val="bg1">
                  <a:lumMod val="50000"/>
                </a:schemeClr>
              </a:solidFill>
            </a:endParaRPr>
          </a:p>
          <a:p>
            <a:pPr marL="342900" indent="-342900">
              <a:buFont typeface="Arial" panose="020B0604020202020204" pitchFamily="34" charset="0"/>
              <a:buChar char="•"/>
            </a:pPr>
            <a:endParaRPr lang="en-IN" altLang="en-US" sz="2400">
              <a:solidFill>
                <a:schemeClr val="bg1">
                  <a:lumMod val="50000"/>
                </a:schemeClr>
              </a:solidFill>
            </a:endParaRPr>
          </a:p>
          <a:p>
            <a:pPr marL="342900" indent="-342900">
              <a:buFont typeface="Arial" panose="020B0604020202020204" pitchFamily="34" charset="0"/>
              <a:buChar char="•"/>
            </a:pPr>
            <a:endParaRPr lang="en-IN" altLang="en-US" sz="2400">
              <a:solidFill>
                <a:schemeClr val="bg1">
                  <a:lumMod val="50000"/>
                </a:schemeClr>
              </a:solidFill>
            </a:endParaRPr>
          </a:p>
        </p:txBody>
      </p:sp>
      <p:pic>
        <p:nvPicPr>
          <p:cNvPr id="4" name="Picture 3"/>
          <p:cNvPicPr>
            <a:picLocks noChangeAspect="1"/>
          </p:cNvPicPr>
          <p:nvPr/>
        </p:nvPicPr>
        <p:blipFill>
          <a:blip r:embed="rId1"/>
          <a:stretch>
            <a:fillRect/>
          </a:stretch>
        </p:blipFill>
        <p:spPr>
          <a:xfrm>
            <a:off x="203200" y="2571750"/>
            <a:ext cx="11830050" cy="355917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gcc46cb84dc_2_68"/>
          <p:cNvSpPr txBox="1">
            <a:spLocks noGrp="1"/>
          </p:cNvSpPr>
          <p:nvPr>
            <p:ph type="body" idx="1"/>
          </p:nvPr>
        </p:nvSpPr>
        <p:spPr>
          <a:xfrm>
            <a:off x="346200" y="1041533"/>
            <a:ext cx="11499600" cy="7521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1000"/>
              </a:spcBef>
              <a:spcAft>
                <a:spcPts val="0"/>
              </a:spcAft>
              <a:buSzPts val="2800"/>
              <a:buNone/>
            </a:pPr>
            <a:r>
              <a:rPr lang="en-IN" b="1" dirty="0">
                <a:solidFill>
                  <a:srgbClr val="243C76"/>
                </a:solidFill>
                <a:latin typeface="Arial" panose="020B0604020202020204"/>
                <a:ea typeface="Arial" panose="020B0604020202020204"/>
                <a:cs typeface="Arial" panose="020B0604020202020204"/>
                <a:sym typeface="Arial" panose="020B0604020202020204"/>
              </a:rPr>
              <a:t>Project Overview</a:t>
            </a:r>
            <a:endParaRPr lang="en-IN" b="1" dirty="0">
              <a:solidFill>
                <a:srgbClr val="243C76"/>
              </a:solidFill>
              <a:latin typeface="Arial" panose="020B0604020202020204"/>
              <a:ea typeface="Arial" panose="020B0604020202020204"/>
              <a:cs typeface="Arial" panose="020B0604020202020204"/>
              <a:sym typeface="Arial" panose="020B0604020202020204"/>
            </a:endParaRPr>
          </a:p>
        </p:txBody>
      </p:sp>
      <p:sp>
        <p:nvSpPr>
          <p:cNvPr id="188" name="Google Shape;188;gcc46cb84dc_2_68"/>
          <p:cNvSpPr/>
          <p:nvPr/>
        </p:nvSpPr>
        <p:spPr>
          <a:xfrm>
            <a:off x="0" y="6568253"/>
            <a:ext cx="12192000" cy="289800"/>
          </a:xfrm>
          <a:prstGeom prst="rect">
            <a:avLst/>
          </a:prstGeom>
          <a:solidFill>
            <a:srgbClr val="243C7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243C76"/>
              </a:solidFill>
              <a:latin typeface="Arial" panose="020B0604020202020204"/>
              <a:ea typeface="Arial" panose="020B0604020202020204"/>
              <a:cs typeface="Arial" panose="020B0604020202020204"/>
              <a:sym typeface="Arial" panose="020B0604020202020204"/>
            </a:endParaRPr>
          </a:p>
        </p:txBody>
      </p:sp>
      <p:sp>
        <p:nvSpPr>
          <p:cNvPr id="189" name="Google Shape;189;gcc46cb84dc_2_68"/>
          <p:cNvSpPr txBox="1"/>
          <p:nvPr/>
        </p:nvSpPr>
        <p:spPr>
          <a:xfrm>
            <a:off x="0" y="6537650"/>
            <a:ext cx="5909700" cy="3510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1200"/>
              <a:buFont typeface="Arial" panose="020B0604020202020204"/>
              <a:buNone/>
            </a:pPr>
            <a:r>
              <a:rPr lang="en-US" sz="1200" b="0" i="0" u="none" strike="noStrike" cap="none" dirty="0">
                <a:solidFill>
                  <a:schemeClr val="lt1"/>
                </a:solidFill>
                <a:latin typeface="Helvetica Neue" panose="020B0704020202020204"/>
                <a:ea typeface="Helvetica Neue" panose="020B0704020202020204"/>
                <a:cs typeface="Helvetica Neue" panose="020B0704020202020204"/>
                <a:sym typeface="Helvetica Neue" panose="020B0704020202020204"/>
              </a:rPr>
              <a:t>2023 NucleusTeq. All Rights Reserved | Confidential and Proprietary</a:t>
            </a:r>
            <a:endParaRPr sz="17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
        <p:nvSpPr>
          <p:cNvPr id="2" name="Text Box 1"/>
          <p:cNvSpPr txBox="1"/>
          <p:nvPr/>
        </p:nvSpPr>
        <p:spPr>
          <a:xfrm>
            <a:off x="913130" y="1793875"/>
            <a:ext cx="10365740" cy="1568450"/>
          </a:xfrm>
          <a:prstGeom prst="rect">
            <a:avLst/>
          </a:prstGeom>
          <a:noFill/>
        </p:spPr>
        <p:txBody>
          <a:bodyPr wrap="square" rtlCol="0">
            <a:spAutoFit/>
          </a:bodyPr>
          <a:lstStyle/>
          <a:p>
            <a:pPr marL="0" indent="0" algn="ctr">
              <a:buFont typeface="Arial" panose="020B0604020202020204" pitchFamily="34" charset="0"/>
              <a:buNone/>
            </a:pPr>
            <a:r>
              <a:rPr lang="en-IN" altLang="en-US" sz="2400">
                <a:solidFill>
                  <a:schemeClr val="tx1"/>
                </a:solidFill>
              </a:rPr>
              <a:t>PMD Report</a:t>
            </a:r>
            <a:endParaRPr lang="en-IN" altLang="en-US" sz="2400">
              <a:solidFill>
                <a:schemeClr val="tx1"/>
              </a:solidFill>
            </a:endParaRPr>
          </a:p>
          <a:p>
            <a:pPr marL="0" indent="0" algn="just">
              <a:buFont typeface="Arial" panose="020B0604020202020204" pitchFamily="34" charset="0"/>
              <a:buNone/>
            </a:pPr>
            <a:r>
              <a:rPr lang="en-IN" altLang="en-US" sz="2400">
                <a:solidFill>
                  <a:schemeClr val="bg1">
                    <a:lumMod val="50000"/>
                  </a:schemeClr>
                </a:solidFill>
              </a:rPr>
              <a:t>		</a:t>
            </a:r>
            <a:endParaRPr lang="en-IN" altLang="en-US" sz="2400">
              <a:solidFill>
                <a:schemeClr val="bg1">
                  <a:lumMod val="50000"/>
                </a:schemeClr>
              </a:solidFill>
            </a:endParaRPr>
          </a:p>
          <a:p>
            <a:pPr marL="0" indent="0">
              <a:buFont typeface="Arial" panose="020B0604020202020204" pitchFamily="34" charset="0"/>
              <a:buNone/>
            </a:pPr>
            <a:endParaRPr lang="en-IN" altLang="en-US" sz="2400">
              <a:solidFill>
                <a:schemeClr val="bg1">
                  <a:lumMod val="50000"/>
                </a:schemeClr>
              </a:solidFill>
            </a:endParaRPr>
          </a:p>
          <a:p>
            <a:pPr marL="342900" indent="-342900">
              <a:buFont typeface="Arial" panose="020B0604020202020204" pitchFamily="34" charset="0"/>
              <a:buChar char="•"/>
            </a:pPr>
            <a:endParaRPr lang="en-IN" altLang="en-US" sz="2400">
              <a:solidFill>
                <a:schemeClr val="bg1">
                  <a:lumMod val="50000"/>
                </a:schemeClr>
              </a:solidFill>
            </a:endParaRPr>
          </a:p>
        </p:txBody>
      </p:sp>
      <p:pic>
        <p:nvPicPr>
          <p:cNvPr id="4" name="Picture 3"/>
          <p:cNvPicPr>
            <a:picLocks noChangeAspect="1"/>
          </p:cNvPicPr>
          <p:nvPr/>
        </p:nvPicPr>
        <p:blipFill>
          <a:blip r:embed="rId1"/>
          <a:srcRect r="17862"/>
          <a:stretch>
            <a:fillRect/>
          </a:stretch>
        </p:blipFill>
        <p:spPr>
          <a:xfrm>
            <a:off x="772160" y="2932430"/>
            <a:ext cx="11073765" cy="216154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gcc46cb84dc_2_68"/>
          <p:cNvSpPr txBox="1">
            <a:spLocks noGrp="1"/>
          </p:cNvSpPr>
          <p:nvPr>
            <p:ph type="body" idx="1"/>
          </p:nvPr>
        </p:nvSpPr>
        <p:spPr>
          <a:xfrm>
            <a:off x="346200" y="1041533"/>
            <a:ext cx="11499600" cy="7521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1000"/>
              </a:spcBef>
              <a:spcAft>
                <a:spcPts val="0"/>
              </a:spcAft>
              <a:buSzPts val="2800"/>
              <a:buNone/>
            </a:pPr>
            <a:r>
              <a:rPr lang="en-IN" b="1" dirty="0">
                <a:solidFill>
                  <a:srgbClr val="243C76"/>
                </a:solidFill>
                <a:latin typeface="Arial" panose="020B0604020202020204"/>
                <a:ea typeface="Arial" panose="020B0604020202020204"/>
                <a:cs typeface="Arial" panose="020B0604020202020204"/>
                <a:sym typeface="Arial" panose="020B0604020202020204"/>
              </a:rPr>
              <a:t>Project Overview</a:t>
            </a:r>
            <a:endParaRPr lang="en-IN" b="1" dirty="0">
              <a:solidFill>
                <a:srgbClr val="243C76"/>
              </a:solidFill>
              <a:latin typeface="Arial" panose="020B0604020202020204"/>
              <a:ea typeface="Arial" panose="020B0604020202020204"/>
              <a:cs typeface="Arial" panose="020B0604020202020204"/>
              <a:sym typeface="Arial" panose="020B0604020202020204"/>
            </a:endParaRPr>
          </a:p>
        </p:txBody>
      </p:sp>
      <p:sp>
        <p:nvSpPr>
          <p:cNvPr id="188" name="Google Shape;188;gcc46cb84dc_2_68"/>
          <p:cNvSpPr/>
          <p:nvPr/>
        </p:nvSpPr>
        <p:spPr>
          <a:xfrm>
            <a:off x="0" y="6568253"/>
            <a:ext cx="12192000" cy="289800"/>
          </a:xfrm>
          <a:prstGeom prst="rect">
            <a:avLst/>
          </a:prstGeom>
          <a:solidFill>
            <a:srgbClr val="243C7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243C76"/>
              </a:solidFill>
              <a:latin typeface="Arial" panose="020B0604020202020204"/>
              <a:ea typeface="Arial" panose="020B0604020202020204"/>
              <a:cs typeface="Arial" panose="020B0604020202020204"/>
              <a:sym typeface="Arial" panose="020B0604020202020204"/>
            </a:endParaRPr>
          </a:p>
        </p:txBody>
      </p:sp>
      <p:sp>
        <p:nvSpPr>
          <p:cNvPr id="189" name="Google Shape;189;gcc46cb84dc_2_68"/>
          <p:cNvSpPr txBox="1"/>
          <p:nvPr/>
        </p:nvSpPr>
        <p:spPr>
          <a:xfrm>
            <a:off x="0" y="6537650"/>
            <a:ext cx="5909700" cy="3510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1200"/>
              <a:buFont typeface="Arial" panose="020B0604020202020204"/>
              <a:buNone/>
            </a:pPr>
            <a:r>
              <a:rPr lang="en-US" sz="1200" b="0" i="0" u="none" strike="noStrike" cap="none" dirty="0">
                <a:solidFill>
                  <a:schemeClr val="lt1"/>
                </a:solidFill>
                <a:latin typeface="Helvetica Neue" panose="020B0704020202020204"/>
                <a:ea typeface="Helvetica Neue" panose="020B0704020202020204"/>
                <a:cs typeface="Helvetica Neue" panose="020B0704020202020204"/>
                <a:sym typeface="Helvetica Neue" panose="020B0704020202020204"/>
              </a:rPr>
              <a:t>2023 NucleusTeq. All Rights Reserved | Confidential and Proprietary</a:t>
            </a:r>
            <a:endParaRPr sz="17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
        <p:nvSpPr>
          <p:cNvPr id="2" name="Text Box 1"/>
          <p:cNvSpPr txBox="1"/>
          <p:nvPr/>
        </p:nvSpPr>
        <p:spPr>
          <a:xfrm>
            <a:off x="913130" y="1793875"/>
            <a:ext cx="10365740" cy="1568450"/>
          </a:xfrm>
          <a:prstGeom prst="rect">
            <a:avLst/>
          </a:prstGeom>
          <a:noFill/>
        </p:spPr>
        <p:txBody>
          <a:bodyPr wrap="square" rtlCol="0">
            <a:spAutoFit/>
          </a:bodyPr>
          <a:lstStyle/>
          <a:p>
            <a:pPr marL="0" indent="0" algn="ctr">
              <a:buFont typeface="Arial" panose="020B0604020202020204" pitchFamily="34" charset="0"/>
              <a:buNone/>
            </a:pPr>
            <a:r>
              <a:rPr lang="en-IN" altLang="en-US" sz="2400">
                <a:solidFill>
                  <a:schemeClr val="tx1"/>
                </a:solidFill>
              </a:rPr>
              <a:t>Build Success Report</a:t>
            </a:r>
            <a:endParaRPr lang="en-IN" altLang="en-US" sz="2400">
              <a:solidFill>
                <a:schemeClr val="tx1"/>
              </a:solidFill>
            </a:endParaRPr>
          </a:p>
          <a:p>
            <a:pPr marL="0" indent="0" algn="just">
              <a:buFont typeface="Arial" panose="020B0604020202020204" pitchFamily="34" charset="0"/>
              <a:buNone/>
            </a:pPr>
            <a:r>
              <a:rPr lang="en-IN" altLang="en-US" sz="2400">
                <a:solidFill>
                  <a:schemeClr val="bg1">
                    <a:lumMod val="50000"/>
                  </a:schemeClr>
                </a:solidFill>
              </a:rPr>
              <a:t>		</a:t>
            </a:r>
            <a:endParaRPr lang="en-IN" altLang="en-US" sz="2400">
              <a:solidFill>
                <a:schemeClr val="bg1">
                  <a:lumMod val="50000"/>
                </a:schemeClr>
              </a:solidFill>
            </a:endParaRPr>
          </a:p>
          <a:p>
            <a:pPr marL="0" indent="0">
              <a:buFont typeface="Arial" panose="020B0604020202020204" pitchFamily="34" charset="0"/>
              <a:buNone/>
            </a:pPr>
            <a:endParaRPr lang="en-IN" altLang="en-US" sz="2400">
              <a:solidFill>
                <a:schemeClr val="bg1">
                  <a:lumMod val="50000"/>
                </a:schemeClr>
              </a:solidFill>
            </a:endParaRPr>
          </a:p>
          <a:p>
            <a:pPr marL="342900" indent="-342900">
              <a:buFont typeface="Arial" panose="020B0604020202020204" pitchFamily="34" charset="0"/>
              <a:buChar char="•"/>
            </a:pPr>
            <a:endParaRPr lang="en-IN" altLang="en-US" sz="2400">
              <a:solidFill>
                <a:schemeClr val="bg1">
                  <a:lumMod val="50000"/>
                </a:schemeClr>
              </a:solidFill>
            </a:endParaRPr>
          </a:p>
        </p:txBody>
      </p:sp>
      <p:pic>
        <p:nvPicPr>
          <p:cNvPr id="3" name="Picture 2"/>
          <p:cNvPicPr>
            <a:picLocks noChangeAspect="1"/>
          </p:cNvPicPr>
          <p:nvPr/>
        </p:nvPicPr>
        <p:blipFill>
          <a:blip r:embed="rId1"/>
          <a:srcRect l="-3157" t="806" r="-1214" b="3685"/>
          <a:stretch>
            <a:fillRect/>
          </a:stretch>
        </p:blipFill>
        <p:spPr>
          <a:xfrm>
            <a:off x="694690" y="1597025"/>
            <a:ext cx="10375265" cy="479552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gcc46cb84dc_2_68"/>
          <p:cNvSpPr txBox="1">
            <a:spLocks noGrp="1"/>
          </p:cNvSpPr>
          <p:nvPr>
            <p:ph type="body" idx="1"/>
          </p:nvPr>
        </p:nvSpPr>
        <p:spPr>
          <a:xfrm>
            <a:off x="346199" y="710678"/>
            <a:ext cx="11499600" cy="7521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1000"/>
              </a:spcBef>
              <a:spcAft>
                <a:spcPts val="0"/>
              </a:spcAft>
              <a:buSzPts val="2800"/>
              <a:buNone/>
            </a:pPr>
            <a:r>
              <a:rPr lang="en-IN" b="1" dirty="0">
                <a:solidFill>
                  <a:srgbClr val="243C76"/>
                </a:solidFill>
                <a:latin typeface="Arial" panose="020B0604020202020204"/>
                <a:ea typeface="Arial" panose="020B0604020202020204"/>
                <a:cs typeface="Arial" panose="020B0604020202020204"/>
                <a:sym typeface="Arial" panose="020B0604020202020204"/>
              </a:rPr>
              <a:t>Use Case Diagram</a:t>
            </a:r>
            <a:endParaRPr lang="en-IN" b="1" dirty="0">
              <a:solidFill>
                <a:srgbClr val="243C76"/>
              </a:solidFill>
              <a:latin typeface="Arial" panose="020B0604020202020204"/>
              <a:ea typeface="Arial" panose="020B0604020202020204"/>
              <a:cs typeface="Arial" panose="020B0604020202020204"/>
              <a:sym typeface="Arial" panose="020B0604020202020204"/>
            </a:endParaRPr>
          </a:p>
        </p:txBody>
      </p:sp>
      <p:sp>
        <p:nvSpPr>
          <p:cNvPr id="188" name="Google Shape;188;gcc46cb84dc_2_68"/>
          <p:cNvSpPr/>
          <p:nvPr/>
        </p:nvSpPr>
        <p:spPr>
          <a:xfrm>
            <a:off x="0" y="6568253"/>
            <a:ext cx="12192000" cy="289800"/>
          </a:xfrm>
          <a:prstGeom prst="rect">
            <a:avLst/>
          </a:prstGeom>
          <a:solidFill>
            <a:srgbClr val="243C7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243C76"/>
              </a:solidFill>
              <a:latin typeface="Arial" panose="020B0604020202020204"/>
              <a:ea typeface="Arial" panose="020B0604020202020204"/>
              <a:cs typeface="Arial" panose="020B0604020202020204"/>
              <a:sym typeface="Arial" panose="020B0604020202020204"/>
            </a:endParaRPr>
          </a:p>
        </p:txBody>
      </p:sp>
      <p:sp>
        <p:nvSpPr>
          <p:cNvPr id="189" name="Google Shape;189;gcc46cb84dc_2_68"/>
          <p:cNvSpPr txBox="1"/>
          <p:nvPr/>
        </p:nvSpPr>
        <p:spPr>
          <a:xfrm>
            <a:off x="0" y="6537650"/>
            <a:ext cx="5909700" cy="3510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1200"/>
              <a:buFont typeface="Arial" panose="020B0604020202020204"/>
              <a:buNone/>
            </a:pPr>
            <a:r>
              <a:rPr lang="en-US" sz="1200" b="0" i="0" u="none" strike="noStrike" cap="none" dirty="0">
                <a:solidFill>
                  <a:schemeClr val="lt1"/>
                </a:solidFill>
                <a:latin typeface="Helvetica Neue" panose="020B0704020202020204"/>
                <a:ea typeface="Helvetica Neue" panose="020B0704020202020204"/>
                <a:cs typeface="Helvetica Neue" panose="020B0704020202020204"/>
                <a:sym typeface="Helvetica Neue" panose="020B0704020202020204"/>
              </a:rPr>
              <a:t>2023 NucleusTeq. All Rights Reserved | Confidential and Proprietary</a:t>
            </a:r>
            <a:endParaRPr sz="17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pic>
        <p:nvPicPr>
          <p:cNvPr id="102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922395" y="1545590"/>
            <a:ext cx="4062095" cy="481266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gcc46cb84dc_2_68"/>
          <p:cNvSpPr txBox="1">
            <a:spLocks noGrp="1"/>
          </p:cNvSpPr>
          <p:nvPr>
            <p:ph type="body" idx="1"/>
          </p:nvPr>
        </p:nvSpPr>
        <p:spPr>
          <a:xfrm>
            <a:off x="346200" y="808488"/>
            <a:ext cx="11499600" cy="7521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1000"/>
              </a:spcBef>
              <a:spcAft>
                <a:spcPts val="0"/>
              </a:spcAft>
              <a:buSzPts val="2800"/>
              <a:buNone/>
            </a:pPr>
            <a:r>
              <a:rPr lang="en-IN" b="1" dirty="0">
                <a:solidFill>
                  <a:srgbClr val="243C76"/>
                </a:solidFill>
                <a:latin typeface="Arial" panose="020B0604020202020204"/>
                <a:ea typeface="Arial" panose="020B0604020202020204"/>
                <a:cs typeface="Arial" panose="020B0604020202020204"/>
                <a:sym typeface="Arial" panose="020B0604020202020204"/>
              </a:rPr>
              <a:t>Sequence Diagram</a:t>
            </a:r>
            <a:endParaRPr lang="en-IN" b="1" dirty="0">
              <a:solidFill>
                <a:srgbClr val="243C76"/>
              </a:solidFill>
              <a:latin typeface="Arial" panose="020B0604020202020204"/>
              <a:ea typeface="Arial" panose="020B0604020202020204"/>
              <a:cs typeface="Arial" panose="020B0604020202020204"/>
              <a:sym typeface="Arial" panose="020B0604020202020204"/>
            </a:endParaRPr>
          </a:p>
        </p:txBody>
      </p:sp>
      <p:sp>
        <p:nvSpPr>
          <p:cNvPr id="188" name="Google Shape;188;gcc46cb84dc_2_68"/>
          <p:cNvSpPr/>
          <p:nvPr/>
        </p:nvSpPr>
        <p:spPr>
          <a:xfrm>
            <a:off x="0" y="6568253"/>
            <a:ext cx="12192000" cy="289800"/>
          </a:xfrm>
          <a:prstGeom prst="rect">
            <a:avLst/>
          </a:prstGeom>
          <a:solidFill>
            <a:srgbClr val="243C7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243C76"/>
              </a:solidFill>
              <a:latin typeface="Arial" panose="020B0604020202020204"/>
              <a:ea typeface="Arial" panose="020B0604020202020204"/>
              <a:cs typeface="Arial" panose="020B0604020202020204"/>
              <a:sym typeface="Arial" panose="020B0604020202020204"/>
            </a:endParaRPr>
          </a:p>
        </p:txBody>
      </p:sp>
      <p:sp>
        <p:nvSpPr>
          <p:cNvPr id="189" name="Google Shape;189;gcc46cb84dc_2_68"/>
          <p:cNvSpPr txBox="1"/>
          <p:nvPr/>
        </p:nvSpPr>
        <p:spPr>
          <a:xfrm>
            <a:off x="0" y="6537650"/>
            <a:ext cx="5909700" cy="3510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1200"/>
              <a:buFont typeface="Arial" panose="020B0604020202020204"/>
              <a:buNone/>
            </a:pPr>
            <a:r>
              <a:rPr lang="en-US" sz="1200" b="0" i="0" u="none" strike="noStrike" cap="none" dirty="0">
                <a:solidFill>
                  <a:schemeClr val="lt1"/>
                </a:solidFill>
                <a:latin typeface="Helvetica Neue" panose="020B0704020202020204"/>
                <a:ea typeface="Helvetica Neue" panose="020B0704020202020204"/>
                <a:cs typeface="Helvetica Neue" panose="020B0704020202020204"/>
                <a:sym typeface="Helvetica Neue" panose="020B0704020202020204"/>
              </a:rPr>
              <a:t>2023 NucleusTeq. All Rights Reserved | Confidential and Proprietary</a:t>
            </a:r>
            <a:endParaRPr sz="17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
        <p:nvSpPr>
          <p:cNvPr id="3" name="Text Box 2"/>
          <p:cNvSpPr txBox="1"/>
          <p:nvPr/>
        </p:nvSpPr>
        <p:spPr>
          <a:xfrm>
            <a:off x="1116330" y="1865630"/>
            <a:ext cx="2851785" cy="460375"/>
          </a:xfrm>
          <a:prstGeom prst="rect">
            <a:avLst/>
          </a:prstGeom>
          <a:noFill/>
        </p:spPr>
        <p:txBody>
          <a:bodyPr wrap="square" rtlCol="0">
            <a:spAutoFit/>
          </a:bodyPr>
          <a:lstStyle/>
          <a:p>
            <a:r>
              <a:rPr lang="en-IN" altLang="en-US" sz="2400"/>
              <a:t>Admin :</a:t>
            </a:r>
            <a:endParaRPr lang="en-IN" altLang="en-US" sz="2400"/>
          </a:p>
        </p:txBody>
      </p:sp>
      <p:pic>
        <p:nvPicPr>
          <p:cNvPr id="2" name="Picture 1" descr="SequenceDiagram"/>
          <p:cNvPicPr>
            <a:picLocks noChangeAspect="1"/>
          </p:cNvPicPr>
          <p:nvPr/>
        </p:nvPicPr>
        <p:blipFill>
          <a:blip r:embed="rId1"/>
          <a:stretch>
            <a:fillRect/>
          </a:stretch>
        </p:blipFill>
        <p:spPr>
          <a:xfrm>
            <a:off x="2657475" y="1706245"/>
            <a:ext cx="6877050" cy="4562475"/>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2764AD"/>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2764AD"/>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2785</Words>
  <Application>WPS Presentation</Application>
  <PresentationFormat>Widescreen</PresentationFormat>
  <Paragraphs>160</Paragraphs>
  <Slides>21</Slides>
  <Notes>24</Notes>
  <HiddenSlides>0</HiddenSlides>
  <MMClips>0</MMClips>
  <ScaleCrop>false</ScaleCrop>
  <HeadingPairs>
    <vt:vector size="6" baseType="variant">
      <vt:variant>
        <vt:lpstr>已用的字体</vt:lpstr>
      </vt:variant>
      <vt:variant>
        <vt:i4>13</vt:i4>
      </vt:variant>
      <vt:variant>
        <vt:lpstr>主题</vt:lpstr>
      </vt:variant>
      <vt:variant>
        <vt:i4>2</vt:i4>
      </vt:variant>
      <vt:variant>
        <vt:lpstr>幻灯片标题</vt:lpstr>
      </vt:variant>
      <vt:variant>
        <vt:i4>21</vt:i4>
      </vt:variant>
    </vt:vector>
  </HeadingPairs>
  <TitlesOfParts>
    <vt:vector size="36" baseType="lpstr">
      <vt:lpstr>Arial</vt:lpstr>
      <vt:lpstr>SimSun</vt:lpstr>
      <vt:lpstr>Wingdings</vt:lpstr>
      <vt:lpstr>Arial</vt:lpstr>
      <vt:lpstr>Poppins</vt:lpstr>
      <vt:lpstr>Calibri</vt:lpstr>
      <vt:lpstr>Noto Sans Symbols</vt:lpstr>
      <vt:lpstr>Segoe Print</vt:lpstr>
      <vt:lpstr>Helvetica Neue</vt:lpstr>
      <vt:lpstr>Calibri</vt:lpstr>
      <vt:lpstr>Georgia</vt:lpstr>
      <vt:lpstr>Microsoft YaHei</vt:lpstr>
      <vt:lpstr>Arial Unicode MS</vt:lpstr>
      <vt:lpstr>Office Theme</vt:lpstr>
      <vt:lpstr>Office Theme</vt:lpstr>
      <vt:lpstr> </vt:lpstr>
      <vt:lpstr>Agenda</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title>
  <dc:creator>Sohrab Ansari</dc:creator>
  <cp:lastModifiedBy>Yateesh Chandra</cp:lastModifiedBy>
  <cp:revision>27</cp:revision>
  <dcterms:created xsi:type="dcterms:W3CDTF">2020-10-07T15:00:00Z</dcterms:created>
  <dcterms:modified xsi:type="dcterms:W3CDTF">2023-10-14T08:02:51Z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470A72694ED249CC86C44DE23EEAF88B</vt:lpwstr>
  </property>
  <property fmtid="{D5CDD505-2E9C-101B-9397-08002B2CF9AE}" pid="3" name="KSOProductBuildVer">
    <vt:lpwstr>1033-11.2.0.11225</vt:lpwstr>
  </property>
</Properties>
</file>